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6" r:id="rId6"/>
    <p:sldId id="277" r:id="rId7"/>
    <p:sldId id="262" r:id="rId8"/>
    <p:sldId id="279" r:id="rId9"/>
    <p:sldId id="281" r:id="rId10"/>
    <p:sldId id="283" r:id="rId11"/>
    <p:sldId id="285" r:id="rId12"/>
    <p:sldId id="287" r:id="rId13"/>
    <p:sldId id="267" r:id="rId14"/>
    <p:sldId id="270" r:id="rId15"/>
    <p:sldId id="271" r:id="rId16"/>
    <p:sldId id="273" r:id="rId17"/>
    <p:sldId id="274" r:id="rId18"/>
    <p:sldId id="275" r:id="rId19"/>
    <p:sldId id="288" r:id="rId20"/>
  </p:sldIdLst>
  <p:sldSz cx="18288000" cy="10287000"/>
  <p:notesSz cx="6858000" cy="9144000"/>
  <p:embeddedFontLs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Open Sans Bold" panose="020B0806030504020204" charset="0"/>
      <p:regular r:id="rId26"/>
    </p:embeddedFont>
    <p:embeddedFont>
      <p:font typeface="Pattanakarn Condensed" panose="020B0604020202020204" charset="-3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0D8D8-38B0-4227-A7CA-E5CB8907D62B}" v="3" dt="2025-08-13T05:35:36.090"/>
    <p1510:client id="{E3695604-4D2A-4AC5-BDB2-D936C74ECE9E}" v="212" dt="2025-08-13T05:30:40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a Ramirez" userId="916c7dcf-5f85-41df-b386-0e76f8cfcfb9" providerId="ADAL" clId="{C470D8D8-38B0-4227-A7CA-E5CB8907D62B}"/>
    <pc:docChg chg="addSld delSld modSld">
      <pc:chgData name="Paula Ramirez" userId="916c7dcf-5f85-41df-b386-0e76f8cfcfb9" providerId="ADAL" clId="{C470D8D8-38B0-4227-A7CA-E5CB8907D62B}" dt="2025-08-13T05:35:48.066" v="7" actId="47"/>
      <pc:docMkLst>
        <pc:docMk/>
      </pc:docMkLst>
      <pc:sldChg chg="del">
        <pc:chgData name="Paula Ramirez" userId="916c7dcf-5f85-41df-b386-0e76f8cfcfb9" providerId="ADAL" clId="{C470D8D8-38B0-4227-A7CA-E5CB8907D62B}" dt="2025-08-13T05:35:42.520" v="3" actId="47"/>
        <pc:sldMkLst>
          <pc:docMk/>
          <pc:sldMk cId="73050527" sldId="278"/>
        </pc:sldMkLst>
      </pc:sldChg>
      <pc:sldChg chg="del">
        <pc:chgData name="Paula Ramirez" userId="916c7dcf-5f85-41df-b386-0e76f8cfcfb9" providerId="ADAL" clId="{C470D8D8-38B0-4227-A7CA-E5CB8907D62B}" dt="2025-08-13T05:35:44.199" v="4" actId="47"/>
        <pc:sldMkLst>
          <pc:docMk/>
          <pc:sldMk cId="130321796" sldId="280"/>
        </pc:sldMkLst>
      </pc:sldChg>
      <pc:sldChg chg="del">
        <pc:chgData name="Paula Ramirez" userId="916c7dcf-5f85-41df-b386-0e76f8cfcfb9" providerId="ADAL" clId="{C470D8D8-38B0-4227-A7CA-E5CB8907D62B}" dt="2025-08-13T05:35:45.486" v="5" actId="47"/>
        <pc:sldMkLst>
          <pc:docMk/>
          <pc:sldMk cId="1177539878" sldId="282"/>
        </pc:sldMkLst>
      </pc:sldChg>
      <pc:sldChg chg="del">
        <pc:chgData name="Paula Ramirez" userId="916c7dcf-5f85-41df-b386-0e76f8cfcfb9" providerId="ADAL" clId="{C470D8D8-38B0-4227-A7CA-E5CB8907D62B}" dt="2025-08-13T05:35:46.813" v="6" actId="47"/>
        <pc:sldMkLst>
          <pc:docMk/>
          <pc:sldMk cId="3345472611" sldId="284"/>
        </pc:sldMkLst>
      </pc:sldChg>
      <pc:sldChg chg="del">
        <pc:chgData name="Paula Ramirez" userId="916c7dcf-5f85-41df-b386-0e76f8cfcfb9" providerId="ADAL" clId="{C470D8D8-38B0-4227-A7CA-E5CB8907D62B}" dt="2025-08-13T05:35:48.066" v="7" actId="47"/>
        <pc:sldMkLst>
          <pc:docMk/>
          <pc:sldMk cId="804443477" sldId="286"/>
        </pc:sldMkLst>
      </pc:sldChg>
      <pc:sldChg chg="add del setBg">
        <pc:chgData name="Paula Ramirez" userId="916c7dcf-5f85-41df-b386-0e76f8cfcfb9" providerId="ADAL" clId="{C470D8D8-38B0-4227-A7CA-E5CB8907D62B}" dt="2025-08-13T05:35:36.087" v="2"/>
        <pc:sldMkLst>
          <pc:docMk/>
          <pc:sldMk cId="3970128148" sldId="288"/>
        </pc:sldMkLst>
      </pc:sldChg>
    </pc:docChg>
  </pc:docChgLst>
  <pc:docChgLst>
    <pc:chgData name="Paula Ramirez" userId="916c7dcf-5f85-41df-b386-0e76f8cfcfb9" providerId="ADAL" clId="{E3695604-4D2A-4AC5-BDB2-D936C74ECE9E}"/>
    <pc:docChg chg="undo redo custSel delSld modSld sldOrd">
      <pc:chgData name="Paula Ramirez" userId="916c7dcf-5f85-41df-b386-0e76f8cfcfb9" providerId="ADAL" clId="{E3695604-4D2A-4AC5-BDB2-D936C74ECE9E}" dt="2025-08-13T05:30:50.536" v="636" actId="14100"/>
      <pc:docMkLst>
        <pc:docMk/>
      </pc:docMkLst>
      <pc:sldChg chg="modTransition">
        <pc:chgData name="Paula Ramirez" userId="916c7dcf-5f85-41df-b386-0e76f8cfcfb9" providerId="ADAL" clId="{E3695604-4D2A-4AC5-BDB2-D936C74ECE9E}" dt="2025-08-13T04:56:28.865" v="249"/>
        <pc:sldMkLst>
          <pc:docMk/>
          <pc:sldMk cId="0" sldId="256"/>
        </pc:sldMkLst>
      </pc:sldChg>
      <pc:sldChg chg="modTransition">
        <pc:chgData name="Paula Ramirez" userId="916c7dcf-5f85-41df-b386-0e76f8cfcfb9" providerId="ADAL" clId="{E3695604-4D2A-4AC5-BDB2-D936C74ECE9E}" dt="2025-08-13T04:56:30.974" v="250"/>
        <pc:sldMkLst>
          <pc:docMk/>
          <pc:sldMk cId="0" sldId="257"/>
        </pc:sldMkLst>
      </pc:sldChg>
      <pc:sldChg chg="addSp delSp modSp mod">
        <pc:chgData name="Paula Ramirez" userId="916c7dcf-5f85-41df-b386-0e76f8cfcfb9" providerId="ADAL" clId="{E3695604-4D2A-4AC5-BDB2-D936C74ECE9E}" dt="2025-08-13T05:22:25.432" v="586" actId="14100"/>
        <pc:sldMkLst>
          <pc:docMk/>
          <pc:sldMk cId="0" sldId="262"/>
        </pc:sldMkLst>
        <pc:spChg chg="mod">
          <ac:chgData name="Paula Ramirez" userId="916c7dcf-5f85-41df-b386-0e76f8cfcfb9" providerId="ADAL" clId="{E3695604-4D2A-4AC5-BDB2-D936C74ECE9E}" dt="2025-08-13T05:22:22.500" v="585" actId="1076"/>
          <ac:spMkLst>
            <pc:docMk/>
            <pc:sldMk cId="0" sldId="262"/>
            <ac:spMk id="18" creationId="{00000000-0000-0000-0000-000000000000}"/>
          </ac:spMkLst>
        </pc:spChg>
        <pc:spChg chg="mod">
          <ac:chgData name="Paula Ramirez" userId="916c7dcf-5f85-41df-b386-0e76f8cfcfb9" providerId="ADAL" clId="{E3695604-4D2A-4AC5-BDB2-D936C74ECE9E}" dt="2025-08-13T03:40:13.236" v="88" actId="1076"/>
          <ac:spMkLst>
            <pc:docMk/>
            <pc:sldMk cId="0" sldId="262"/>
            <ac:spMk id="21" creationId="{00000000-0000-0000-0000-000000000000}"/>
          </ac:spMkLst>
        </pc:spChg>
        <pc:spChg chg="mod">
          <ac:chgData name="Paula Ramirez" userId="916c7dcf-5f85-41df-b386-0e76f8cfcfb9" providerId="ADAL" clId="{E3695604-4D2A-4AC5-BDB2-D936C74ECE9E}" dt="2025-08-13T05:22:11.857" v="583" actId="1076"/>
          <ac:spMkLst>
            <pc:docMk/>
            <pc:sldMk cId="0" sldId="262"/>
            <ac:spMk id="22" creationId="{00000000-0000-0000-0000-000000000000}"/>
          </ac:spMkLst>
        </pc:spChg>
        <pc:spChg chg="mod">
          <ac:chgData name="Paula Ramirez" userId="916c7dcf-5f85-41df-b386-0e76f8cfcfb9" providerId="ADAL" clId="{E3695604-4D2A-4AC5-BDB2-D936C74ECE9E}" dt="2025-08-13T03:39:33.123" v="81" actId="1076"/>
          <ac:spMkLst>
            <pc:docMk/>
            <pc:sldMk cId="0" sldId="262"/>
            <ac:spMk id="23" creationId="{00000000-0000-0000-0000-000000000000}"/>
          </ac:spMkLst>
        </pc:spChg>
        <pc:spChg chg="add del">
          <ac:chgData name="Paula Ramirez" userId="916c7dcf-5f85-41df-b386-0e76f8cfcfb9" providerId="ADAL" clId="{E3695604-4D2A-4AC5-BDB2-D936C74ECE9E}" dt="2025-08-13T05:21:37.851" v="575" actId="22"/>
          <ac:spMkLst>
            <pc:docMk/>
            <pc:sldMk cId="0" sldId="262"/>
            <ac:spMk id="26" creationId="{BFD2316F-6DC5-FC68-3CBD-95B1E0819106}"/>
          </ac:spMkLst>
        </pc:spChg>
        <pc:grpChg chg="mod">
          <ac:chgData name="Paula Ramirez" userId="916c7dcf-5f85-41df-b386-0e76f8cfcfb9" providerId="ADAL" clId="{E3695604-4D2A-4AC5-BDB2-D936C74ECE9E}" dt="2025-08-13T05:22:25.432" v="586" actId="14100"/>
          <ac:grpSpMkLst>
            <pc:docMk/>
            <pc:sldMk cId="0" sldId="262"/>
            <ac:grpSpMk id="11" creationId="{00000000-0000-0000-0000-000000000000}"/>
          </ac:grpSpMkLst>
        </pc:grpChg>
        <pc:picChg chg="mod">
          <ac:chgData name="Paula Ramirez" userId="916c7dcf-5f85-41df-b386-0e76f8cfcfb9" providerId="ADAL" clId="{E3695604-4D2A-4AC5-BDB2-D936C74ECE9E}" dt="2025-08-13T03:40:06.016" v="86" actId="1076"/>
          <ac:picMkLst>
            <pc:docMk/>
            <pc:sldMk cId="0" sldId="262"/>
            <ac:picMk id="24" creationId="{E5253822-DBC3-E9FB-2D9B-C1C60FABAC13}"/>
          </ac:picMkLst>
        </pc:picChg>
        <pc:picChg chg="add mod">
          <ac:chgData name="Paula Ramirez" userId="916c7dcf-5f85-41df-b386-0e76f8cfcfb9" providerId="ADAL" clId="{E3695604-4D2A-4AC5-BDB2-D936C74ECE9E}" dt="2025-08-13T05:21:49.565" v="578" actId="14100"/>
          <ac:picMkLst>
            <pc:docMk/>
            <pc:sldMk cId="0" sldId="262"/>
            <ac:picMk id="28" creationId="{92AF9900-7380-77DE-389F-AC938240CC25}"/>
          </ac:picMkLst>
        </pc:picChg>
        <pc:picChg chg="add mod">
          <ac:chgData name="Paula Ramirez" userId="916c7dcf-5f85-41df-b386-0e76f8cfcfb9" providerId="ADAL" clId="{E3695604-4D2A-4AC5-BDB2-D936C74ECE9E}" dt="2025-08-13T05:22:08.031" v="581" actId="1076"/>
          <ac:picMkLst>
            <pc:docMk/>
            <pc:sldMk cId="0" sldId="262"/>
            <ac:picMk id="30" creationId="{7E400AE1-5F39-95FB-FFF9-B49F80CFE9BF}"/>
          </ac:picMkLst>
        </pc:picChg>
      </pc:sldChg>
      <pc:sldChg chg="addSp delSp modSp mod">
        <pc:chgData name="Paula Ramirez" userId="916c7dcf-5f85-41df-b386-0e76f8cfcfb9" providerId="ADAL" clId="{E3695604-4D2A-4AC5-BDB2-D936C74ECE9E}" dt="2025-08-13T05:13:42.133" v="406" actId="403"/>
        <pc:sldMkLst>
          <pc:docMk/>
          <pc:sldMk cId="0" sldId="267"/>
        </pc:sldMkLst>
        <pc:spChg chg="add del mod">
          <ac:chgData name="Paula Ramirez" userId="916c7dcf-5f85-41df-b386-0e76f8cfcfb9" providerId="ADAL" clId="{E3695604-4D2A-4AC5-BDB2-D936C74ECE9E}" dt="2025-08-13T05:13:26.077" v="401" actId="6549"/>
          <ac:spMkLst>
            <pc:docMk/>
            <pc:sldMk cId="0" sldId="267"/>
            <ac:spMk id="21" creationId="{00000000-0000-0000-0000-000000000000}"/>
          </ac:spMkLst>
        </pc:spChg>
        <pc:spChg chg="add mod">
          <ac:chgData name="Paula Ramirez" userId="916c7dcf-5f85-41df-b386-0e76f8cfcfb9" providerId="ADAL" clId="{E3695604-4D2A-4AC5-BDB2-D936C74ECE9E}" dt="2025-08-13T05:13:42.133" v="406" actId="403"/>
          <ac:spMkLst>
            <pc:docMk/>
            <pc:sldMk cId="0" sldId="267"/>
            <ac:spMk id="25" creationId="{956A098B-140D-BF0B-04DE-E42306F40CAF}"/>
          </ac:spMkLst>
        </pc:spChg>
      </pc:sldChg>
      <pc:sldChg chg="del">
        <pc:chgData name="Paula Ramirez" userId="916c7dcf-5f85-41df-b386-0e76f8cfcfb9" providerId="ADAL" clId="{E3695604-4D2A-4AC5-BDB2-D936C74ECE9E}" dt="2025-08-13T03:41:52.583" v="89" actId="47"/>
        <pc:sldMkLst>
          <pc:docMk/>
          <pc:sldMk cId="0" sldId="268"/>
        </pc:sldMkLst>
      </pc:sldChg>
      <pc:sldChg chg="addSp delSp modSp mod">
        <pc:chgData name="Paula Ramirez" userId="916c7dcf-5f85-41df-b386-0e76f8cfcfb9" providerId="ADAL" clId="{E3695604-4D2A-4AC5-BDB2-D936C74ECE9E}" dt="2025-08-13T05:19:57.549" v="573" actId="14100"/>
        <pc:sldMkLst>
          <pc:docMk/>
          <pc:sldMk cId="0" sldId="270"/>
        </pc:sldMkLst>
        <pc:spChg chg="mod">
          <ac:chgData name="Paula Ramirez" userId="916c7dcf-5f85-41df-b386-0e76f8cfcfb9" providerId="ADAL" clId="{E3695604-4D2A-4AC5-BDB2-D936C74ECE9E}" dt="2025-08-13T05:14:12.861" v="407" actId="1076"/>
          <ac:spMkLst>
            <pc:docMk/>
            <pc:sldMk cId="0" sldId="270"/>
            <ac:spMk id="21" creationId="{00000000-0000-0000-0000-000000000000}"/>
          </ac:spMkLst>
        </pc:spChg>
        <pc:spChg chg="del mod">
          <ac:chgData name="Paula Ramirez" userId="916c7dcf-5f85-41df-b386-0e76f8cfcfb9" providerId="ADAL" clId="{E3695604-4D2A-4AC5-BDB2-D936C74ECE9E}" dt="2025-08-13T05:14:47.941" v="411" actId="26606"/>
          <ac:spMkLst>
            <pc:docMk/>
            <pc:sldMk cId="0" sldId="270"/>
            <ac:spMk id="22" creationId="{00000000-0000-0000-0000-000000000000}"/>
          </ac:spMkLst>
        </pc:spChg>
        <pc:spChg chg="add del mod">
          <ac:chgData name="Paula Ramirez" userId="916c7dcf-5f85-41df-b386-0e76f8cfcfb9" providerId="ADAL" clId="{E3695604-4D2A-4AC5-BDB2-D936C74ECE9E}" dt="2025-08-13T05:02:25.825" v="269"/>
          <ac:spMkLst>
            <pc:docMk/>
            <pc:sldMk cId="0" sldId="270"/>
            <ac:spMk id="33" creationId="{63695110-F5D9-75E0-6A77-AA404908AB6A}"/>
          </ac:spMkLst>
        </pc:spChg>
        <pc:graphicFrameChg chg="add mod">
          <ac:chgData name="Paula Ramirez" userId="916c7dcf-5f85-41df-b386-0e76f8cfcfb9" providerId="ADAL" clId="{E3695604-4D2A-4AC5-BDB2-D936C74ECE9E}" dt="2025-08-13T05:19:44.660" v="570" actId="1076"/>
          <ac:graphicFrameMkLst>
            <pc:docMk/>
            <pc:sldMk cId="0" sldId="270"/>
            <ac:graphicFrameMk id="34" creationId="{4D2A22E8-A00F-142D-7691-6AFDDDF51F1E}"/>
          </ac:graphicFrameMkLst>
        </pc:graphicFrameChg>
        <pc:picChg chg="add mod">
          <ac:chgData name="Paula Ramirez" userId="916c7dcf-5f85-41df-b386-0e76f8cfcfb9" providerId="ADAL" clId="{E3695604-4D2A-4AC5-BDB2-D936C74ECE9E}" dt="2025-08-13T05:19:57.549" v="573" actId="14100"/>
          <ac:picMkLst>
            <pc:docMk/>
            <pc:sldMk cId="0" sldId="270"/>
            <ac:picMk id="24" creationId="{317551EA-4636-A0FC-61F1-7F6EE648A7F8}"/>
          </ac:picMkLst>
        </pc:picChg>
        <pc:picChg chg="add mod modCrop">
          <ac:chgData name="Paula Ramirez" userId="916c7dcf-5f85-41df-b386-0e76f8cfcfb9" providerId="ADAL" clId="{E3695604-4D2A-4AC5-BDB2-D936C74ECE9E}" dt="2025-08-13T05:19:39.550" v="569" actId="1076"/>
          <ac:picMkLst>
            <pc:docMk/>
            <pc:sldMk cId="0" sldId="270"/>
            <ac:picMk id="26" creationId="{D141DF9E-6795-7512-0A21-0EC821C6E321}"/>
          </ac:picMkLst>
        </pc:picChg>
        <pc:picChg chg="add mod">
          <ac:chgData name="Paula Ramirez" userId="916c7dcf-5f85-41df-b386-0e76f8cfcfb9" providerId="ADAL" clId="{E3695604-4D2A-4AC5-BDB2-D936C74ECE9E}" dt="2025-08-13T05:19:47.311" v="571" actId="1076"/>
          <ac:picMkLst>
            <pc:docMk/>
            <pc:sldMk cId="0" sldId="270"/>
            <ac:picMk id="28" creationId="{F5A7FBDA-8F88-DE6B-AC32-584AC29DA126}"/>
          </ac:picMkLst>
        </pc:picChg>
        <pc:picChg chg="add del mod">
          <ac:chgData name="Paula Ramirez" userId="916c7dcf-5f85-41df-b386-0e76f8cfcfb9" providerId="ADAL" clId="{E3695604-4D2A-4AC5-BDB2-D936C74ECE9E}" dt="2025-08-13T04:42:35.936" v="151" actId="478"/>
          <ac:picMkLst>
            <pc:docMk/>
            <pc:sldMk cId="0" sldId="270"/>
            <ac:picMk id="30" creationId="{18F41140-38B3-D503-26C7-9A791F8E6CF4}"/>
          </ac:picMkLst>
        </pc:picChg>
        <pc:picChg chg="add mod">
          <ac:chgData name="Paula Ramirez" userId="916c7dcf-5f85-41df-b386-0e76f8cfcfb9" providerId="ADAL" clId="{E3695604-4D2A-4AC5-BDB2-D936C74ECE9E}" dt="2025-08-13T05:19:09.197" v="561" actId="1076"/>
          <ac:picMkLst>
            <pc:docMk/>
            <pc:sldMk cId="0" sldId="270"/>
            <ac:picMk id="31" creationId="{359420EE-D555-77C8-44BD-36F7AB8420B9}"/>
          </ac:picMkLst>
        </pc:picChg>
      </pc:sldChg>
      <pc:sldChg chg="modSp del mod ord">
        <pc:chgData name="Paula Ramirez" userId="916c7dcf-5f85-41df-b386-0e76f8cfcfb9" providerId="ADAL" clId="{E3695604-4D2A-4AC5-BDB2-D936C74ECE9E}" dt="2025-08-13T04:59:53.950" v="260" actId="47"/>
        <pc:sldMkLst>
          <pc:docMk/>
          <pc:sldMk cId="0" sldId="272"/>
        </pc:sldMkLst>
        <pc:spChg chg="mod">
          <ac:chgData name="Paula Ramirez" userId="916c7dcf-5f85-41df-b386-0e76f8cfcfb9" providerId="ADAL" clId="{E3695604-4D2A-4AC5-BDB2-D936C74ECE9E}" dt="2025-08-13T04:58:35.107" v="255" actId="21"/>
          <ac:spMkLst>
            <pc:docMk/>
            <pc:sldMk cId="0" sldId="272"/>
            <ac:spMk id="19" creationId="{00000000-0000-0000-0000-000000000000}"/>
          </ac:spMkLst>
        </pc:spChg>
      </pc:sldChg>
      <pc:sldChg chg="addSp delSp modSp mod">
        <pc:chgData name="Paula Ramirez" userId="916c7dcf-5f85-41df-b386-0e76f8cfcfb9" providerId="ADAL" clId="{E3695604-4D2A-4AC5-BDB2-D936C74ECE9E}" dt="2025-08-13T04:13:53.089" v="125" actId="21"/>
        <pc:sldMkLst>
          <pc:docMk/>
          <pc:sldMk cId="0" sldId="273"/>
        </pc:sldMkLst>
        <pc:spChg chg="mod">
          <ac:chgData name="Paula Ramirez" userId="916c7dcf-5f85-41df-b386-0e76f8cfcfb9" providerId="ADAL" clId="{E3695604-4D2A-4AC5-BDB2-D936C74ECE9E}" dt="2025-08-13T04:13:38.632" v="124" actId="1076"/>
          <ac:spMkLst>
            <pc:docMk/>
            <pc:sldMk cId="0" sldId="273"/>
            <ac:spMk id="27" creationId="{00000000-0000-0000-0000-000000000000}"/>
          </ac:spMkLst>
        </pc:spChg>
        <pc:spChg chg="add del mod">
          <ac:chgData name="Paula Ramirez" userId="916c7dcf-5f85-41df-b386-0e76f8cfcfb9" providerId="ADAL" clId="{E3695604-4D2A-4AC5-BDB2-D936C74ECE9E}" dt="2025-08-13T04:13:53.089" v="125" actId="21"/>
          <ac:spMkLst>
            <pc:docMk/>
            <pc:sldMk cId="0" sldId="273"/>
            <ac:spMk id="29" creationId="{A7699F3F-78C9-0C50-0C85-272B7BB8E9EB}"/>
          </ac:spMkLst>
        </pc:spChg>
      </pc:sldChg>
      <pc:sldChg chg="addSp delSp modSp mod">
        <pc:chgData name="Paula Ramirez" userId="916c7dcf-5f85-41df-b386-0e76f8cfcfb9" providerId="ADAL" clId="{E3695604-4D2A-4AC5-BDB2-D936C74ECE9E}" dt="2025-08-13T05:30:50.536" v="636" actId="14100"/>
        <pc:sldMkLst>
          <pc:docMk/>
          <pc:sldMk cId="0" sldId="283"/>
        </pc:sldMkLst>
        <pc:spChg chg="mod">
          <ac:chgData name="Paula Ramirez" userId="916c7dcf-5f85-41df-b386-0e76f8cfcfb9" providerId="ADAL" clId="{E3695604-4D2A-4AC5-BDB2-D936C74ECE9E}" dt="2025-08-13T05:27:46.588" v="610" actId="6549"/>
          <ac:spMkLst>
            <pc:docMk/>
            <pc:sldMk cId="0" sldId="283"/>
            <ac:spMk id="15" creationId="{00000000-0000-0000-0000-000000000000}"/>
          </ac:spMkLst>
        </pc:spChg>
        <pc:spChg chg="mod">
          <ac:chgData name="Paula Ramirez" userId="916c7dcf-5f85-41df-b386-0e76f8cfcfb9" providerId="ADAL" clId="{E3695604-4D2A-4AC5-BDB2-D936C74ECE9E}" dt="2025-08-13T05:30:47.453" v="635" actId="1076"/>
          <ac:spMkLst>
            <pc:docMk/>
            <pc:sldMk cId="0" sldId="283"/>
            <ac:spMk id="19" creationId="{00000000-0000-0000-0000-000000000000}"/>
          </ac:spMkLst>
        </pc:spChg>
        <pc:spChg chg="add del mod">
          <ac:chgData name="Paula Ramirez" userId="916c7dcf-5f85-41df-b386-0e76f8cfcfb9" providerId="ADAL" clId="{E3695604-4D2A-4AC5-BDB2-D936C74ECE9E}" dt="2025-08-13T05:30:50.536" v="636" actId="14100"/>
          <ac:spMkLst>
            <pc:docMk/>
            <pc:sldMk cId="0" sldId="283"/>
            <ac:spMk id="24" creationId="{F73ECBC8-773F-55AE-66BC-F7BC3FE530EA}"/>
          </ac:spMkLst>
        </pc:spChg>
        <pc:spChg chg="add">
          <ac:chgData name="Paula Ramirez" userId="916c7dcf-5f85-41df-b386-0e76f8cfcfb9" providerId="ADAL" clId="{E3695604-4D2A-4AC5-BDB2-D936C74ECE9E}" dt="2025-08-13T05:27:19.200" v="596"/>
          <ac:spMkLst>
            <pc:docMk/>
            <pc:sldMk cId="0" sldId="283"/>
            <ac:spMk id="25" creationId="{C4C8F3A5-2619-17E0-0EE9-779BC36084E7}"/>
          </ac:spMkLst>
        </pc:spChg>
        <pc:spChg chg="add mod">
          <ac:chgData name="Paula Ramirez" userId="916c7dcf-5f85-41df-b386-0e76f8cfcfb9" providerId="ADAL" clId="{E3695604-4D2A-4AC5-BDB2-D936C74ECE9E}" dt="2025-08-13T05:27:27.203" v="601"/>
          <ac:spMkLst>
            <pc:docMk/>
            <pc:sldMk cId="0" sldId="283"/>
            <ac:spMk id="26" creationId="{DA151D03-BA22-9CC6-C187-7FF8D8F9BF2D}"/>
          </ac:spMkLst>
        </pc:spChg>
        <pc:spChg chg="add">
          <ac:chgData name="Paula Ramirez" userId="916c7dcf-5f85-41df-b386-0e76f8cfcfb9" providerId="ADAL" clId="{E3695604-4D2A-4AC5-BDB2-D936C74ECE9E}" dt="2025-08-13T05:27:29.925" v="602"/>
          <ac:spMkLst>
            <pc:docMk/>
            <pc:sldMk cId="0" sldId="283"/>
            <ac:spMk id="27" creationId="{D43734E7-F933-AF55-8C20-70389276060E}"/>
          </ac:spMkLst>
        </pc:spChg>
        <pc:spChg chg="add">
          <ac:chgData name="Paula Ramirez" userId="916c7dcf-5f85-41df-b386-0e76f8cfcfb9" providerId="ADAL" clId="{E3695604-4D2A-4AC5-BDB2-D936C74ECE9E}" dt="2025-08-13T05:27:39.312" v="607"/>
          <ac:spMkLst>
            <pc:docMk/>
            <pc:sldMk cId="0" sldId="283"/>
            <ac:spMk id="28" creationId="{2B45754C-0CCA-06D9-4B77-88408E8861EB}"/>
          </ac:spMkLst>
        </pc:spChg>
        <pc:spChg chg="add">
          <ac:chgData name="Paula Ramirez" userId="916c7dcf-5f85-41df-b386-0e76f8cfcfb9" providerId="ADAL" clId="{E3695604-4D2A-4AC5-BDB2-D936C74ECE9E}" dt="2025-08-13T05:28:09.662" v="612"/>
          <ac:spMkLst>
            <pc:docMk/>
            <pc:sldMk cId="0" sldId="283"/>
            <ac:spMk id="29" creationId="{C6EBA84A-8887-6C6E-CE8E-3D00018BB5D1}"/>
          </ac:spMkLst>
        </pc:spChg>
        <pc:spChg chg="add mod">
          <ac:chgData name="Paula Ramirez" userId="916c7dcf-5f85-41df-b386-0e76f8cfcfb9" providerId="ADAL" clId="{E3695604-4D2A-4AC5-BDB2-D936C74ECE9E}" dt="2025-08-13T05:28:42.853" v="620" actId="1076"/>
          <ac:spMkLst>
            <pc:docMk/>
            <pc:sldMk cId="0" sldId="283"/>
            <ac:spMk id="30" creationId="{BF564167-3188-19BF-0217-23F39C812DB7}"/>
          </ac:spMkLst>
        </pc:spChg>
        <pc:spChg chg="add del">
          <ac:chgData name="Paula Ramirez" userId="916c7dcf-5f85-41df-b386-0e76f8cfcfb9" providerId="ADAL" clId="{E3695604-4D2A-4AC5-BDB2-D936C74ECE9E}" dt="2025-08-13T05:28:42.304" v="618" actId="22"/>
          <ac:spMkLst>
            <pc:docMk/>
            <pc:sldMk cId="0" sldId="283"/>
            <ac:spMk id="32" creationId="{D2BA2CDD-1D60-4CB9-BE1B-A06C5F8B3CC8}"/>
          </ac:spMkLst>
        </pc:spChg>
        <pc:spChg chg="add">
          <ac:chgData name="Paula Ramirez" userId="916c7dcf-5f85-41df-b386-0e76f8cfcfb9" providerId="ADAL" clId="{E3695604-4D2A-4AC5-BDB2-D936C74ECE9E}" dt="2025-08-13T05:30:28.426" v="629"/>
          <ac:spMkLst>
            <pc:docMk/>
            <pc:sldMk cId="0" sldId="283"/>
            <ac:spMk id="33" creationId="{C6EC88A8-4F24-BCF8-A4FE-0AF89CD6B876}"/>
          </ac:spMkLst>
        </pc:spChg>
      </pc:sldChg>
      <pc:sldChg chg="addSp delSp modSp mod">
        <pc:chgData name="Paula Ramirez" userId="916c7dcf-5f85-41df-b386-0e76f8cfcfb9" providerId="ADAL" clId="{E3695604-4D2A-4AC5-BDB2-D936C74ECE9E}" dt="2025-08-13T04:56:19.875" v="248" actId="1076"/>
        <pc:sldMkLst>
          <pc:docMk/>
          <pc:sldMk cId="0" sldId="285"/>
        </pc:sldMkLst>
        <pc:spChg chg="mod">
          <ac:chgData name="Paula Ramirez" userId="916c7dcf-5f85-41df-b386-0e76f8cfcfb9" providerId="ADAL" clId="{E3695604-4D2A-4AC5-BDB2-D936C74ECE9E}" dt="2025-08-13T04:54:18.087" v="225" actId="404"/>
          <ac:spMkLst>
            <pc:docMk/>
            <pc:sldMk cId="0" sldId="285"/>
            <ac:spMk id="15" creationId="{00000000-0000-0000-0000-000000000000}"/>
          </ac:spMkLst>
        </pc:spChg>
        <pc:spChg chg="mod">
          <ac:chgData name="Paula Ramirez" userId="916c7dcf-5f85-41df-b386-0e76f8cfcfb9" providerId="ADAL" clId="{E3695604-4D2A-4AC5-BDB2-D936C74ECE9E}" dt="2025-08-13T04:55:54.042" v="242" actId="122"/>
          <ac:spMkLst>
            <pc:docMk/>
            <pc:sldMk cId="0" sldId="285"/>
            <ac:spMk id="22" creationId="{00000000-0000-0000-0000-000000000000}"/>
          </ac:spMkLst>
        </pc:spChg>
        <pc:spChg chg="del mod">
          <ac:chgData name="Paula Ramirez" userId="916c7dcf-5f85-41df-b386-0e76f8cfcfb9" providerId="ADAL" clId="{E3695604-4D2A-4AC5-BDB2-D936C74ECE9E}" dt="2025-08-13T04:09:26.223" v="102" actId="478"/>
          <ac:spMkLst>
            <pc:docMk/>
            <pc:sldMk cId="0" sldId="285"/>
            <ac:spMk id="23" creationId="{00000000-0000-0000-0000-000000000000}"/>
          </ac:spMkLst>
        </pc:spChg>
        <pc:spChg chg="add del">
          <ac:chgData name="Paula Ramirez" userId="916c7dcf-5f85-41df-b386-0e76f8cfcfb9" providerId="ADAL" clId="{E3695604-4D2A-4AC5-BDB2-D936C74ECE9E}" dt="2025-08-13T03:44:36.082" v="94" actId="22"/>
          <ac:spMkLst>
            <pc:docMk/>
            <pc:sldMk cId="0" sldId="285"/>
            <ac:spMk id="28" creationId="{CC70A881-9667-DA61-3476-AEB74A93B47A}"/>
          </ac:spMkLst>
        </pc:spChg>
        <pc:spChg chg="add mod">
          <ac:chgData name="Paula Ramirez" userId="916c7dcf-5f85-41df-b386-0e76f8cfcfb9" providerId="ADAL" clId="{E3695604-4D2A-4AC5-BDB2-D936C74ECE9E}" dt="2025-08-13T04:51:50.721" v="201" actId="14100"/>
          <ac:spMkLst>
            <pc:docMk/>
            <pc:sldMk cId="0" sldId="285"/>
            <ac:spMk id="35" creationId="{26E0897B-BFCB-D434-1F5F-AC8ED2CE9090}"/>
          </ac:spMkLst>
        </pc:spChg>
        <pc:spChg chg="add mod">
          <ac:chgData name="Paula Ramirez" userId="916c7dcf-5f85-41df-b386-0e76f8cfcfb9" providerId="ADAL" clId="{E3695604-4D2A-4AC5-BDB2-D936C74ECE9E}" dt="2025-08-13T04:56:15.807" v="247" actId="207"/>
          <ac:spMkLst>
            <pc:docMk/>
            <pc:sldMk cId="0" sldId="285"/>
            <ac:spMk id="37" creationId="{BA1881AB-CF78-7588-CD8C-420D4238143E}"/>
          </ac:spMkLst>
        </pc:spChg>
        <pc:grpChg chg="del">
          <ac:chgData name="Paula Ramirez" userId="916c7dcf-5f85-41df-b386-0e76f8cfcfb9" providerId="ADAL" clId="{E3695604-4D2A-4AC5-BDB2-D936C74ECE9E}" dt="2025-08-13T04:09:27.414" v="103" actId="478"/>
          <ac:grpSpMkLst>
            <pc:docMk/>
            <pc:sldMk cId="0" sldId="285"/>
            <ac:grpSpMk id="19" creationId="{00000000-0000-0000-0000-000000000000}"/>
          </ac:grpSpMkLst>
        </pc:grpChg>
        <pc:picChg chg="mod modCrop">
          <ac:chgData name="Paula Ramirez" userId="916c7dcf-5f85-41df-b386-0e76f8cfcfb9" providerId="ADAL" clId="{E3695604-4D2A-4AC5-BDB2-D936C74ECE9E}" dt="2025-08-13T04:56:19.875" v="248" actId="1076"/>
          <ac:picMkLst>
            <pc:docMk/>
            <pc:sldMk cId="0" sldId="285"/>
            <ac:picMk id="26" creationId="{B64E138C-CD5D-9578-D174-315BD5772232}"/>
          </ac:picMkLst>
        </pc:picChg>
        <pc:picChg chg="add del mod">
          <ac:chgData name="Paula Ramirez" userId="916c7dcf-5f85-41df-b386-0e76f8cfcfb9" providerId="ADAL" clId="{E3695604-4D2A-4AC5-BDB2-D936C74ECE9E}" dt="2025-08-13T04:16:05.464" v="134" actId="21"/>
          <ac:picMkLst>
            <pc:docMk/>
            <pc:sldMk cId="0" sldId="285"/>
            <ac:picMk id="30" creationId="{18F41140-38B3-D503-26C7-9A791F8E6CF4}"/>
          </ac:picMkLst>
        </pc:picChg>
        <pc:picChg chg="add mod">
          <ac:chgData name="Paula Ramirez" userId="916c7dcf-5f85-41df-b386-0e76f8cfcfb9" providerId="ADAL" clId="{E3695604-4D2A-4AC5-BDB2-D936C74ECE9E}" dt="2025-08-13T04:52:13.147" v="204" actId="1076"/>
          <ac:picMkLst>
            <pc:docMk/>
            <pc:sldMk cId="0" sldId="285"/>
            <ac:picMk id="32" creationId="{3C5D8CA3-19A4-4120-C6A3-9C64D0CA0E91}"/>
          </ac:picMkLst>
        </pc:picChg>
        <pc:picChg chg="add mod">
          <ac:chgData name="Paula Ramirez" userId="916c7dcf-5f85-41df-b386-0e76f8cfcfb9" providerId="ADAL" clId="{E3695604-4D2A-4AC5-BDB2-D936C74ECE9E}" dt="2025-08-13T04:48:41.894" v="173" actId="14100"/>
          <ac:picMkLst>
            <pc:docMk/>
            <pc:sldMk cId="0" sldId="285"/>
            <ac:picMk id="34" creationId="{386AD0F9-A9FB-6893-B3EF-D3F34EB81647}"/>
          </ac:picMkLst>
        </pc:picChg>
        <pc:picChg chg="add del">
          <ac:chgData name="Paula Ramirez" userId="916c7dcf-5f85-41df-b386-0e76f8cfcfb9" providerId="ADAL" clId="{E3695604-4D2A-4AC5-BDB2-D936C74ECE9E}" dt="2025-08-13T04:18:58.501" v="143" actId="478"/>
          <ac:picMkLst>
            <pc:docMk/>
            <pc:sldMk cId="0" sldId="285"/>
            <ac:picMk id="1026" creationId="{E04898C4-DE60-0CDC-D1B2-234601EC954C}"/>
          </ac:picMkLst>
        </pc:picChg>
        <pc:picChg chg="add mod">
          <ac:chgData name="Paula Ramirez" userId="916c7dcf-5f85-41df-b386-0e76f8cfcfb9" providerId="ADAL" clId="{E3695604-4D2A-4AC5-BDB2-D936C74ECE9E}" dt="2025-08-13T04:53:11.475" v="206" actId="14100"/>
          <ac:picMkLst>
            <pc:docMk/>
            <pc:sldMk cId="0" sldId="285"/>
            <ac:picMk id="1028" creationId="{1FE170EC-3614-ADC5-783F-6ED18D1C5B14}"/>
          </ac:picMkLst>
        </pc:picChg>
      </pc:sldChg>
      <pc:sldChg chg="addSp delSp modSp mod modTransition">
        <pc:chgData name="Paula Ramirez" userId="916c7dcf-5f85-41df-b386-0e76f8cfcfb9" providerId="ADAL" clId="{E3695604-4D2A-4AC5-BDB2-D936C74ECE9E}" dt="2025-08-13T05:12:03.084" v="387" actId="1076"/>
        <pc:sldMkLst>
          <pc:docMk/>
          <pc:sldMk cId="3180840600" sldId="287"/>
        </pc:sldMkLst>
        <pc:spChg chg="mod">
          <ac:chgData name="Paula Ramirez" userId="916c7dcf-5f85-41df-b386-0e76f8cfcfb9" providerId="ADAL" clId="{E3695604-4D2A-4AC5-BDB2-D936C74ECE9E}" dt="2025-08-13T05:06:58.604" v="297" actId="1076"/>
          <ac:spMkLst>
            <pc:docMk/>
            <pc:sldMk cId="3180840600" sldId="287"/>
            <ac:spMk id="15" creationId="{D6945B86-EC85-5777-6D97-B846BC1D9381}"/>
          </ac:spMkLst>
        </pc:spChg>
        <pc:spChg chg="add del mod">
          <ac:chgData name="Paula Ramirez" userId="916c7dcf-5f85-41df-b386-0e76f8cfcfb9" providerId="ADAL" clId="{E3695604-4D2A-4AC5-BDB2-D936C74ECE9E}" dt="2025-08-13T05:11:45.407" v="381" actId="403"/>
          <ac:spMkLst>
            <pc:docMk/>
            <pc:sldMk cId="3180840600" sldId="287"/>
            <ac:spMk id="19" creationId="{5DE38923-4998-2210-7970-9A4619ADD8BD}"/>
          </ac:spMkLst>
        </pc:spChg>
        <pc:spChg chg="add mod">
          <ac:chgData name="Paula Ramirez" userId="916c7dcf-5f85-41df-b386-0e76f8cfcfb9" providerId="ADAL" clId="{E3695604-4D2A-4AC5-BDB2-D936C74ECE9E}" dt="2025-08-13T03:36:12.871" v="8" actId="1076"/>
          <ac:spMkLst>
            <pc:docMk/>
            <pc:sldMk cId="3180840600" sldId="287"/>
            <ac:spMk id="23" creationId="{2A3C798B-B2FC-B391-2307-900A063AD509}"/>
          </ac:spMkLst>
        </pc:spChg>
        <pc:spChg chg="add del mod">
          <ac:chgData name="Paula Ramirez" userId="916c7dcf-5f85-41df-b386-0e76f8cfcfb9" providerId="ADAL" clId="{E3695604-4D2A-4AC5-BDB2-D936C74ECE9E}" dt="2025-08-13T05:08:18.033" v="352" actId="478"/>
          <ac:spMkLst>
            <pc:docMk/>
            <pc:sldMk cId="3180840600" sldId="287"/>
            <ac:spMk id="24" creationId="{00000000-0000-0000-0000-000000000000}"/>
          </ac:spMkLst>
        </pc:spChg>
        <pc:spChg chg="add mod">
          <ac:chgData name="Paula Ramirez" userId="916c7dcf-5f85-41df-b386-0e76f8cfcfb9" providerId="ADAL" clId="{E3695604-4D2A-4AC5-BDB2-D936C74ECE9E}" dt="2025-08-13T05:04:52.250" v="281" actId="207"/>
          <ac:spMkLst>
            <pc:docMk/>
            <pc:sldMk cId="3180840600" sldId="287"/>
            <ac:spMk id="26" creationId="{7D8831EB-BB8D-F44F-639D-8AFF07B9F161}"/>
          </ac:spMkLst>
        </pc:spChg>
        <pc:spChg chg="add">
          <ac:chgData name="Paula Ramirez" userId="916c7dcf-5f85-41df-b386-0e76f8cfcfb9" providerId="ADAL" clId="{E3695604-4D2A-4AC5-BDB2-D936C74ECE9E}" dt="2025-08-13T05:07:23.219" v="304"/>
          <ac:spMkLst>
            <pc:docMk/>
            <pc:sldMk cId="3180840600" sldId="287"/>
            <ac:spMk id="27" creationId="{B0AF8A07-5B4E-7A8D-0F45-0EF118431B80}"/>
          </ac:spMkLst>
        </pc:spChg>
        <pc:spChg chg="add">
          <ac:chgData name="Paula Ramirez" userId="916c7dcf-5f85-41df-b386-0e76f8cfcfb9" providerId="ADAL" clId="{E3695604-4D2A-4AC5-BDB2-D936C74ECE9E}" dt="2025-08-13T05:08:25.131" v="353"/>
          <ac:spMkLst>
            <pc:docMk/>
            <pc:sldMk cId="3180840600" sldId="287"/>
            <ac:spMk id="28" creationId="{FF8B5D3E-9AB4-6720-0A85-EFA3C172CD37}"/>
          </ac:spMkLst>
        </pc:spChg>
        <pc:spChg chg="add mod">
          <ac:chgData name="Paula Ramirez" userId="916c7dcf-5f85-41df-b386-0e76f8cfcfb9" providerId="ADAL" clId="{E3695604-4D2A-4AC5-BDB2-D936C74ECE9E}" dt="2025-08-13T05:12:03.084" v="387" actId="1076"/>
          <ac:spMkLst>
            <pc:docMk/>
            <pc:sldMk cId="3180840600" sldId="287"/>
            <ac:spMk id="30" creationId="{132FF2C2-A02E-A2E1-B570-3FA8037A26F1}"/>
          </ac:spMkLst>
        </pc:spChg>
        <pc:picChg chg="add mod">
          <ac:chgData name="Paula Ramirez" userId="916c7dcf-5f85-41df-b386-0e76f8cfcfb9" providerId="ADAL" clId="{E3695604-4D2A-4AC5-BDB2-D936C74ECE9E}" dt="2025-08-13T05:11:59.880" v="386" actId="1076"/>
          <ac:picMkLst>
            <pc:docMk/>
            <pc:sldMk cId="3180840600" sldId="287"/>
            <ac:picMk id="31" creationId="{D5DAEE72-D380-19EA-463D-6BF5B1FEFD4C}"/>
          </ac:picMkLst>
        </pc:picChg>
      </pc:sldChg>
      <pc:sldChg chg="addSp delSp del mod">
        <pc:chgData name="Paula Ramirez" userId="916c7dcf-5f85-41df-b386-0e76f8cfcfb9" providerId="ADAL" clId="{E3695604-4D2A-4AC5-BDB2-D936C74ECE9E}" dt="2025-08-13T03:37:32.604" v="31" actId="47"/>
        <pc:sldMkLst>
          <pc:docMk/>
          <pc:sldMk cId="0" sldId="288"/>
        </pc:sldMkLst>
        <pc:spChg chg="add del">
          <ac:chgData name="Paula Ramirez" userId="916c7dcf-5f85-41df-b386-0e76f8cfcfb9" providerId="ADAL" clId="{E3695604-4D2A-4AC5-BDB2-D936C74ECE9E}" dt="2025-08-13T03:37:26.992" v="24" actId="21"/>
          <ac:spMkLst>
            <pc:docMk/>
            <pc:sldMk cId="0" sldId="288"/>
            <ac:spMk id="2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90FB42-146E-418A-9E4C-8B08F1FA9B90}" type="doc">
      <dgm:prSet loTypeId="urn:microsoft.com/office/officeart/2005/8/layout/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4814615-BD4E-473A-8C59-3DA07D47C3B1}">
      <dgm:prSet/>
      <dgm:spPr/>
      <dgm:t>
        <a:bodyPr/>
        <a:lstStyle/>
        <a:p>
          <a:r>
            <a:rPr lang="en-US" dirty="0"/>
            <a:t>Latency: aim ≤ 2s per answer</a:t>
          </a:r>
        </a:p>
      </dgm:t>
    </dgm:pt>
    <dgm:pt modelId="{97E25293-3169-4529-8EAD-525297D90C61}" type="parTrans" cxnId="{6F4F78C0-50FB-40B1-90CC-2C4A77378BA0}">
      <dgm:prSet/>
      <dgm:spPr/>
      <dgm:t>
        <a:bodyPr/>
        <a:lstStyle/>
        <a:p>
          <a:endParaRPr lang="en-US"/>
        </a:p>
      </dgm:t>
    </dgm:pt>
    <dgm:pt modelId="{10A9154D-9E00-4951-B7A9-9A1BA355521F}" type="sibTrans" cxnId="{6F4F78C0-50FB-40B1-90CC-2C4A77378BA0}">
      <dgm:prSet/>
      <dgm:spPr/>
      <dgm:t>
        <a:bodyPr/>
        <a:lstStyle/>
        <a:p>
          <a:endParaRPr lang="en-US"/>
        </a:p>
      </dgm:t>
    </dgm:pt>
    <dgm:pt modelId="{A4C16C9A-F6D8-4617-88DD-7F3A6D05D99F}">
      <dgm:prSet/>
      <dgm:spPr/>
      <dgm:t>
        <a:bodyPr/>
        <a:lstStyle/>
        <a:p>
          <a:r>
            <a:rPr lang="en-US" dirty="0"/>
            <a:t>Runs fast on CPU</a:t>
          </a:r>
        </a:p>
      </dgm:t>
    </dgm:pt>
    <dgm:pt modelId="{C44BAE0D-0297-403D-8578-BF650EEA4458}" type="parTrans" cxnId="{89BD8262-0D48-4E3F-85C0-86B2758D6DB2}">
      <dgm:prSet/>
      <dgm:spPr/>
      <dgm:t>
        <a:bodyPr/>
        <a:lstStyle/>
        <a:p>
          <a:endParaRPr lang="en-US"/>
        </a:p>
      </dgm:t>
    </dgm:pt>
    <dgm:pt modelId="{7966A3F0-5DFC-4228-97C4-125067E6B5F4}" type="sibTrans" cxnId="{89BD8262-0D48-4E3F-85C0-86B2758D6DB2}">
      <dgm:prSet/>
      <dgm:spPr/>
      <dgm:t>
        <a:bodyPr/>
        <a:lstStyle/>
        <a:p>
          <a:endParaRPr lang="en-US"/>
        </a:p>
      </dgm:t>
    </dgm:pt>
    <dgm:pt modelId="{70936920-D5B9-4D44-A544-7FAE6503B5C1}">
      <dgm:prSet/>
      <dgm:spPr/>
      <dgm:t>
        <a:bodyPr/>
        <a:lstStyle/>
        <a:p>
          <a:r>
            <a:rPr lang="en-CA" b="1" dirty="0"/>
            <a:t>Accuracy 90% | Loss 0.7378</a:t>
          </a:r>
          <a:endParaRPr lang="en-US" dirty="0"/>
        </a:p>
      </dgm:t>
    </dgm:pt>
    <dgm:pt modelId="{B8944163-ABFF-4E9B-A9EA-CF62F02723EE}" type="parTrans" cxnId="{535A0962-9715-4C48-910D-B8330378A076}">
      <dgm:prSet/>
      <dgm:spPr/>
      <dgm:t>
        <a:bodyPr/>
        <a:lstStyle/>
        <a:p>
          <a:endParaRPr lang="en-US"/>
        </a:p>
      </dgm:t>
    </dgm:pt>
    <dgm:pt modelId="{BB3C9B9B-1CFE-4175-8AB6-1E9B0BB37528}" type="sibTrans" cxnId="{535A0962-9715-4C48-910D-B8330378A076}">
      <dgm:prSet/>
      <dgm:spPr/>
      <dgm:t>
        <a:bodyPr/>
        <a:lstStyle/>
        <a:p>
          <a:endParaRPr lang="en-US"/>
        </a:p>
      </dgm:t>
    </dgm:pt>
    <dgm:pt modelId="{4B860D02-10C6-4E75-AC03-8620BAAEFFD2}">
      <dgm:prSet/>
      <dgm:spPr/>
      <dgm:t>
        <a:bodyPr/>
        <a:lstStyle/>
        <a:p>
          <a:r>
            <a:rPr lang="en-US" dirty="0"/>
            <a:t>Validation loss -&gt; Early Stop</a:t>
          </a:r>
        </a:p>
      </dgm:t>
    </dgm:pt>
    <dgm:pt modelId="{12CE2729-11F2-4110-9FE9-ABDEBFF5B3CA}" type="parTrans" cxnId="{C85E0789-80DB-47A8-B168-DC8E2B9166F9}">
      <dgm:prSet/>
      <dgm:spPr/>
      <dgm:t>
        <a:bodyPr/>
        <a:lstStyle/>
        <a:p>
          <a:endParaRPr lang="en-CA"/>
        </a:p>
      </dgm:t>
    </dgm:pt>
    <dgm:pt modelId="{7D730F15-F24F-49AA-8832-8738B20AE179}" type="sibTrans" cxnId="{C85E0789-80DB-47A8-B168-DC8E2B9166F9}">
      <dgm:prSet/>
      <dgm:spPr/>
      <dgm:t>
        <a:bodyPr/>
        <a:lstStyle/>
        <a:p>
          <a:endParaRPr lang="en-CA"/>
        </a:p>
      </dgm:t>
    </dgm:pt>
    <dgm:pt modelId="{81EC4F9A-31CA-4499-A012-57A758397067}">
      <dgm:prSet/>
      <dgm:spPr/>
      <dgm:t>
        <a:bodyPr/>
        <a:lstStyle/>
        <a:p>
          <a:r>
            <a:rPr lang="en-US" dirty="0"/>
            <a:t>Train / Val / Test</a:t>
          </a:r>
        </a:p>
      </dgm:t>
    </dgm:pt>
    <dgm:pt modelId="{3CE641ED-4DCD-4CD3-A40E-74DE593C4898}" type="parTrans" cxnId="{720F56D8-49C1-4D8F-81B0-54D169F61F37}">
      <dgm:prSet/>
      <dgm:spPr/>
      <dgm:t>
        <a:bodyPr/>
        <a:lstStyle/>
        <a:p>
          <a:endParaRPr lang="en-CA"/>
        </a:p>
      </dgm:t>
    </dgm:pt>
    <dgm:pt modelId="{814A4356-D197-47E4-AEF9-8409CF2D0798}" type="sibTrans" cxnId="{720F56D8-49C1-4D8F-81B0-54D169F61F37}">
      <dgm:prSet/>
      <dgm:spPr/>
      <dgm:t>
        <a:bodyPr/>
        <a:lstStyle/>
        <a:p>
          <a:endParaRPr lang="en-CA"/>
        </a:p>
      </dgm:t>
    </dgm:pt>
    <dgm:pt modelId="{AE820BD7-6FF1-48FE-BCCD-B1BCC50B8871}">
      <dgm:prSet/>
      <dgm:spPr/>
      <dgm:t>
        <a:bodyPr/>
        <a:lstStyle/>
        <a:p>
          <a:r>
            <a:rPr lang="en-US" dirty="0"/>
            <a:t>Confidence -&gt; Cosine Similarity</a:t>
          </a:r>
        </a:p>
      </dgm:t>
    </dgm:pt>
    <dgm:pt modelId="{D299891C-6751-4964-A84D-08D75A69EEAC}" type="parTrans" cxnId="{F884116D-D4DA-4341-B25A-0451903E2B70}">
      <dgm:prSet/>
      <dgm:spPr/>
      <dgm:t>
        <a:bodyPr/>
        <a:lstStyle/>
        <a:p>
          <a:endParaRPr lang="en-CA"/>
        </a:p>
      </dgm:t>
    </dgm:pt>
    <dgm:pt modelId="{4EDAE2C4-6857-42A9-8A4D-5EE718B51469}" type="sibTrans" cxnId="{F884116D-D4DA-4341-B25A-0451903E2B70}">
      <dgm:prSet/>
      <dgm:spPr/>
      <dgm:t>
        <a:bodyPr/>
        <a:lstStyle/>
        <a:p>
          <a:endParaRPr lang="en-CA"/>
        </a:p>
      </dgm:t>
    </dgm:pt>
    <dgm:pt modelId="{D862C674-29B6-43E8-A175-FDD3ED5137C2}" type="pres">
      <dgm:prSet presAssocID="{F090FB42-146E-418A-9E4C-8B08F1FA9B90}" presName="diagram" presStyleCnt="0">
        <dgm:presLayoutVars>
          <dgm:dir/>
          <dgm:resizeHandles val="exact"/>
        </dgm:presLayoutVars>
      </dgm:prSet>
      <dgm:spPr/>
    </dgm:pt>
    <dgm:pt modelId="{60D8E6BC-8929-4B4A-9607-EA26CD6471DB}" type="pres">
      <dgm:prSet presAssocID="{D4814615-BD4E-473A-8C59-3DA07D47C3B1}" presName="node" presStyleLbl="node1" presStyleIdx="0" presStyleCnt="6">
        <dgm:presLayoutVars>
          <dgm:bulletEnabled val="1"/>
        </dgm:presLayoutVars>
      </dgm:prSet>
      <dgm:spPr/>
    </dgm:pt>
    <dgm:pt modelId="{1FF4EF6C-6CD5-48BC-B1B4-420ECF9979D6}" type="pres">
      <dgm:prSet presAssocID="{10A9154D-9E00-4951-B7A9-9A1BA355521F}" presName="sibTrans" presStyleLbl="sibTrans2D1" presStyleIdx="0" presStyleCnt="5"/>
      <dgm:spPr/>
    </dgm:pt>
    <dgm:pt modelId="{D7DEAD8A-34B4-4DD1-AA26-2D9FC6A8F08E}" type="pres">
      <dgm:prSet presAssocID="{10A9154D-9E00-4951-B7A9-9A1BA355521F}" presName="connectorText" presStyleLbl="sibTrans2D1" presStyleIdx="0" presStyleCnt="5"/>
      <dgm:spPr/>
    </dgm:pt>
    <dgm:pt modelId="{04B0E955-0CD9-4EB9-A7AB-8600A0857229}" type="pres">
      <dgm:prSet presAssocID="{A4C16C9A-F6D8-4617-88DD-7F3A6D05D99F}" presName="node" presStyleLbl="node1" presStyleIdx="1" presStyleCnt="6">
        <dgm:presLayoutVars>
          <dgm:bulletEnabled val="1"/>
        </dgm:presLayoutVars>
      </dgm:prSet>
      <dgm:spPr/>
    </dgm:pt>
    <dgm:pt modelId="{DE271446-A629-4ADE-847F-A260E5491545}" type="pres">
      <dgm:prSet presAssocID="{7966A3F0-5DFC-4228-97C4-125067E6B5F4}" presName="sibTrans" presStyleLbl="sibTrans2D1" presStyleIdx="1" presStyleCnt="5"/>
      <dgm:spPr/>
    </dgm:pt>
    <dgm:pt modelId="{EF19BD66-501B-49F9-A0E2-F0B407F18183}" type="pres">
      <dgm:prSet presAssocID="{7966A3F0-5DFC-4228-97C4-125067E6B5F4}" presName="connectorText" presStyleLbl="sibTrans2D1" presStyleIdx="1" presStyleCnt="5"/>
      <dgm:spPr/>
    </dgm:pt>
    <dgm:pt modelId="{54E7CCFC-F012-490B-A511-1445CD965204}" type="pres">
      <dgm:prSet presAssocID="{4B860D02-10C6-4E75-AC03-8620BAAEFFD2}" presName="node" presStyleLbl="node1" presStyleIdx="2" presStyleCnt="6">
        <dgm:presLayoutVars>
          <dgm:bulletEnabled val="1"/>
        </dgm:presLayoutVars>
      </dgm:prSet>
      <dgm:spPr/>
    </dgm:pt>
    <dgm:pt modelId="{B835DBB6-4FB9-4B61-89B5-259A9691FF78}" type="pres">
      <dgm:prSet presAssocID="{7D730F15-F24F-49AA-8832-8738B20AE179}" presName="sibTrans" presStyleLbl="sibTrans2D1" presStyleIdx="2" presStyleCnt="5"/>
      <dgm:spPr/>
    </dgm:pt>
    <dgm:pt modelId="{7E7599B3-44DC-4AE8-8C50-3373996E288F}" type="pres">
      <dgm:prSet presAssocID="{7D730F15-F24F-49AA-8832-8738B20AE179}" presName="connectorText" presStyleLbl="sibTrans2D1" presStyleIdx="2" presStyleCnt="5"/>
      <dgm:spPr/>
    </dgm:pt>
    <dgm:pt modelId="{7490CDE9-5086-4BDD-9C90-7F1E4C509251}" type="pres">
      <dgm:prSet presAssocID="{70936920-D5B9-4D44-A544-7FAE6503B5C1}" presName="node" presStyleLbl="node1" presStyleIdx="3" presStyleCnt="6">
        <dgm:presLayoutVars>
          <dgm:bulletEnabled val="1"/>
        </dgm:presLayoutVars>
      </dgm:prSet>
      <dgm:spPr/>
    </dgm:pt>
    <dgm:pt modelId="{FBB2E242-27D9-4E05-8A50-F9E5CE1EB713}" type="pres">
      <dgm:prSet presAssocID="{BB3C9B9B-1CFE-4175-8AB6-1E9B0BB37528}" presName="sibTrans" presStyleLbl="sibTrans2D1" presStyleIdx="3" presStyleCnt="5"/>
      <dgm:spPr/>
    </dgm:pt>
    <dgm:pt modelId="{D4129EB3-BCFD-4C73-995A-6E16E134B480}" type="pres">
      <dgm:prSet presAssocID="{BB3C9B9B-1CFE-4175-8AB6-1E9B0BB37528}" presName="connectorText" presStyleLbl="sibTrans2D1" presStyleIdx="3" presStyleCnt="5"/>
      <dgm:spPr/>
    </dgm:pt>
    <dgm:pt modelId="{23240B8F-547A-4F3A-8EE6-76626BFEECE0}" type="pres">
      <dgm:prSet presAssocID="{81EC4F9A-31CA-4499-A012-57A758397067}" presName="node" presStyleLbl="node1" presStyleIdx="4" presStyleCnt="6">
        <dgm:presLayoutVars>
          <dgm:bulletEnabled val="1"/>
        </dgm:presLayoutVars>
      </dgm:prSet>
      <dgm:spPr/>
    </dgm:pt>
    <dgm:pt modelId="{454989B0-64D6-4059-88DE-5333E0D67707}" type="pres">
      <dgm:prSet presAssocID="{814A4356-D197-47E4-AEF9-8409CF2D0798}" presName="sibTrans" presStyleLbl="sibTrans2D1" presStyleIdx="4" presStyleCnt="5"/>
      <dgm:spPr/>
    </dgm:pt>
    <dgm:pt modelId="{EF2DAB25-C384-42F5-8CF8-C8C0369A3A67}" type="pres">
      <dgm:prSet presAssocID="{814A4356-D197-47E4-AEF9-8409CF2D0798}" presName="connectorText" presStyleLbl="sibTrans2D1" presStyleIdx="4" presStyleCnt="5"/>
      <dgm:spPr/>
    </dgm:pt>
    <dgm:pt modelId="{9B3A921D-560C-4E5F-8C70-50F2FBD9104C}" type="pres">
      <dgm:prSet presAssocID="{AE820BD7-6FF1-48FE-BCCD-B1BCC50B8871}" presName="node" presStyleLbl="node1" presStyleIdx="5" presStyleCnt="6">
        <dgm:presLayoutVars>
          <dgm:bulletEnabled val="1"/>
        </dgm:presLayoutVars>
      </dgm:prSet>
      <dgm:spPr/>
    </dgm:pt>
  </dgm:ptLst>
  <dgm:cxnLst>
    <dgm:cxn modelId="{E22B1903-78A8-456A-ACFE-F2356CA3EEF3}" type="presOf" srcId="{814A4356-D197-47E4-AEF9-8409CF2D0798}" destId="{454989B0-64D6-4059-88DE-5333E0D67707}" srcOrd="0" destOrd="0" presId="urn:microsoft.com/office/officeart/2005/8/layout/process5"/>
    <dgm:cxn modelId="{8476B116-8975-444A-9FC1-95BBEBFC9036}" type="presOf" srcId="{4B860D02-10C6-4E75-AC03-8620BAAEFFD2}" destId="{54E7CCFC-F012-490B-A511-1445CD965204}" srcOrd="0" destOrd="0" presId="urn:microsoft.com/office/officeart/2005/8/layout/process5"/>
    <dgm:cxn modelId="{26A08320-2C05-428F-8954-074E18BB1EBA}" type="presOf" srcId="{D4814615-BD4E-473A-8C59-3DA07D47C3B1}" destId="{60D8E6BC-8929-4B4A-9607-EA26CD6471DB}" srcOrd="0" destOrd="0" presId="urn:microsoft.com/office/officeart/2005/8/layout/process5"/>
    <dgm:cxn modelId="{90ADE832-F535-41DF-8697-61DE2A53AF42}" type="presOf" srcId="{70936920-D5B9-4D44-A544-7FAE6503B5C1}" destId="{7490CDE9-5086-4BDD-9C90-7F1E4C509251}" srcOrd="0" destOrd="0" presId="urn:microsoft.com/office/officeart/2005/8/layout/process5"/>
    <dgm:cxn modelId="{A24EB933-F752-41A6-B761-33C6FEDCC8BD}" type="presOf" srcId="{10A9154D-9E00-4951-B7A9-9A1BA355521F}" destId="{1FF4EF6C-6CD5-48BC-B1B4-420ECF9979D6}" srcOrd="0" destOrd="0" presId="urn:microsoft.com/office/officeart/2005/8/layout/process5"/>
    <dgm:cxn modelId="{132DD036-C87C-46E1-B538-EF033B2F6AAB}" type="presOf" srcId="{7966A3F0-5DFC-4228-97C4-125067E6B5F4}" destId="{DE271446-A629-4ADE-847F-A260E5491545}" srcOrd="0" destOrd="0" presId="urn:microsoft.com/office/officeart/2005/8/layout/process5"/>
    <dgm:cxn modelId="{535A0962-9715-4C48-910D-B8330378A076}" srcId="{F090FB42-146E-418A-9E4C-8B08F1FA9B90}" destId="{70936920-D5B9-4D44-A544-7FAE6503B5C1}" srcOrd="3" destOrd="0" parTransId="{B8944163-ABFF-4E9B-A9EA-CF62F02723EE}" sibTransId="{BB3C9B9B-1CFE-4175-8AB6-1E9B0BB37528}"/>
    <dgm:cxn modelId="{89BD8262-0D48-4E3F-85C0-86B2758D6DB2}" srcId="{F090FB42-146E-418A-9E4C-8B08F1FA9B90}" destId="{A4C16C9A-F6D8-4617-88DD-7F3A6D05D99F}" srcOrd="1" destOrd="0" parTransId="{C44BAE0D-0297-403D-8578-BF650EEA4458}" sibTransId="{7966A3F0-5DFC-4228-97C4-125067E6B5F4}"/>
    <dgm:cxn modelId="{F884116D-D4DA-4341-B25A-0451903E2B70}" srcId="{F090FB42-146E-418A-9E4C-8B08F1FA9B90}" destId="{AE820BD7-6FF1-48FE-BCCD-B1BCC50B8871}" srcOrd="5" destOrd="0" parTransId="{D299891C-6751-4964-A84D-08D75A69EEAC}" sibTransId="{4EDAE2C4-6857-42A9-8A4D-5EE718B51469}"/>
    <dgm:cxn modelId="{C85E0789-80DB-47A8-B168-DC8E2B9166F9}" srcId="{F090FB42-146E-418A-9E4C-8B08F1FA9B90}" destId="{4B860D02-10C6-4E75-AC03-8620BAAEFFD2}" srcOrd="2" destOrd="0" parTransId="{12CE2729-11F2-4110-9FE9-ABDEBFF5B3CA}" sibTransId="{7D730F15-F24F-49AA-8832-8738B20AE179}"/>
    <dgm:cxn modelId="{457EA08E-F256-4304-86D3-7A3F14A398FA}" type="presOf" srcId="{7966A3F0-5DFC-4228-97C4-125067E6B5F4}" destId="{EF19BD66-501B-49F9-A0E2-F0B407F18183}" srcOrd="1" destOrd="0" presId="urn:microsoft.com/office/officeart/2005/8/layout/process5"/>
    <dgm:cxn modelId="{B682FA9C-A804-41E6-9B20-B05EBCEFAAD4}" type="presOf" srcId="{814A4356-D197-47E4-AEF9-8409CF2D0798}" destId="{EF2DAB25-C384-42F5-8CF8-C8C0369A3A67}" srcOrd="1" destOrd="0" presId="urn:microsoft.com/office/officeart/2005/8/layout/process5"/>
    <dgm:cxn modelId="{4F3028B5-F1D4-4827-9F7B-19BF6A0EF143}" type="presOf" srcId="{7D730F15-F24F-49AA-8832-8738B20AE179}" destId="{7E7599B3-44DC-4AE8-8C50-3373996E288F}" srcOrd="1" destOrd="0" presId="urn:microsoft.com/office/officeart/2005/8/layout/process5"/>
    <dgm:cxn modelId="{C9AA2EB5-4741-4EBC-902B-A2B58A6E88E7}" type="presOf" srcId="{AE820BD7-6FF1-48FE-BCCD-B1BCC50B8871}" destId="{9B3A921D-560C-4E5F-8C70-50F2FBD9104C}" srcOrd="0" destOrd="0" presId="urn:microsoft.com/office/officeart/2005/8/layout/process5"/>
    <dgm:cxn modelId="{7F0AA6B6-8380-49BE-A9BD-D476F04667CA}" type="presOf" srcId="{7D730F15-F24F-49AA-8832-8738B20AE179}" destId="{B835DBB6-4FB9-4B61-89B5-259A9691FF78}" srcOrd="0" destOrd="0" presId="urn:microsoft.com/office/officeart/2005/8/layout/process5"/>
    <dgm:cxn modelId="{6F4F78C0-50FB-40B1-90CC-2C4A77378BA0}" srcId="{F090FB42-146E-418A-9E4C-8B08F1FA9B90}" destId="{D4814615-BD4E-473A-8C59-3DA07D47C3B1}" srcOrd="0" destOrd="0" parTransId="{97E25293-3169-4529-8EAD-525297D90C61}" sibTransId="{10A9154D-9E00-4951-B7A9-9A1BA355521F}"/>
    <dgm:cxn modelId="{663F0CC7-2A1A-4CBB-AE6D-8F380FB33ED1}" type="presOf" srcId="{81EC4F9A-31CA-4499-A012-57A758397067}" destId="{23240B8F-547A-4F3A-8EE6-76626BFEECE0}" srcOrd="0" destOrd="0" presId="urn:microsoft.com/office/officeart/2005/8/layout/process5"/>
    <dgm:cxn modelId="{4D3E72C9-3E9D-45C4-9DC3-F2C0BAFDEA47}" type="presOf" srcId="{A4C16C9A-F6D8-4617-88DD-7F3A6D05D99F}" destId="{04B0E955-0CD9-4EB9-A7AB-8600A0857229}" srcOrd="0" destOrd="0" presId="urn:microsoft.com/office/officeart/2005/8/layout/process5"/>
    <dgm:cxn modelId="{8760C8CA-213D-4A09-885E-18565B61E461}" type="presOf" srcId="{F090FB42-146E-418A-9E4C-8B08F1FA9B90}" destId="{D862C674-29B6-43E8-A175-FDD3ED5137C2}" srcOrd="0" destOrd="0" presId="urn:microsoft.com/office/officeart/2005/8/layout/process5"/>
    <dgm:cxn modelId="{720F56D8-49C1-4D8F-81B0-54D169F61F37}" srcId="{F090FB42-146E-418A-9E4C-8B08F1FA9B90}" destId="{81EC4F9A-31CA-4499-A012-57A758397067}" srcOrd="4" destOrd="0" parTransId="{3CE641ED-4DCD-4CD3-A40E-74DE593C4898}" sibTransId="{814A4356-D197-47E4-AEF9-8409CF2D0798}"/>
    <dgm:cxn modelId="{885F48DC-7318-44DD-9248-E25E5CC7A4D9}" type="presOf" srcId="{BB3C9B9B-1CFE-4175-8AB6-1E9B0BB37528}" destId="{FBB2E242-27D9-4E05-8A50-F9E5CE1EB713}" srcOrd="0" destOrd="0" presId="urn:microsoft.com/office/officeart/2005/8/layout/process5"/>
    <dgm:cxn modelId="{37C72DF6-2CB1-47E6-B244-828B2C142DC4}" type="presOf" srcId="{BB3C9B9B-1CFE-4175-8AB6-1E9B0BB37528}" destId="{D4129EB3-BCFD-4C73-995A-6E16E134B480}" srcOrd="1" destOrd="0" presId="urn:microsoft.com/office/officeart/2005/8/layout/process5"/>
    <dgm:cxn modelId="{489644F9-99FF-4F48-A670-6ADDC7C6598C}" type="presOf" srcId="{10A9154D-9E00-4951-B7A9-9A1BA355521F}" destId="{D7DEAD8A-34B4-4DD1-AA26-2D9FC6A8F08E}" srcOrd="1" destOrd="0" presId="urn:microsoft.com/office/officeart/2005/8/layout/process5"/>
    <dgm:cxn modelId="{AB03CA5A-8559-452B-9E01-874332C2AFFF}" type="presParOf" srcId="{D862C674-29B6-43E8-A175-FDD3ED5137C2}" destId="{60D8E6BC-8929-4B4A-9607-EA26CD6471DB}" srcOrd="0" destOrd="0" presId="urn:microsoft.com/office/officeart/2005/8/layout/process5"/>
    <dgm:cxn modelId="{079588FE-0BBA-43AD-8E17-9ACC45090345}" type="presParOf" srcId="{D862C674-29B6-43E8-A175-FDD3ED5137C2}" destId="{1FF4EF6C-6CD5-48BC-B1B4-420ECF9979D6}" srcOrd="1" destOrd="0" presId="urn:microsoft.com/office/officeart/2005/8/layout/process5"/>
    <dgm:cxn modelId="{8E37243E-F4BF-4637-9DDF-102686A101B3}" type="presParOf" srcId="{1FF4EF6C-6CD5-48BC-B1B4-420ECF9979D6}" destId="{D7DEAD8A-34B4-4DD1-AA26-2D9FC6A8F08E}" srcOrd="0" destOrd="0" presId="urn:microsoft.com/office/officeart/2005/8/layout/process5"/>
    <dgm:cxn modelId="{DA9624C1-DC57-4D82-AE23-F5EE1449801B}" type="presParOf" srcId="{D862C674-29B6-43E8-A175-FDD3ED5137C2}" destId="{04B0E955-0CD9-4EB9-A7AB-8600A0857229}" srcOrd="2" destOrd="0" presId="urn:microsoft.com/office/officeart/2005/8/layout/process5"/>
    <dgm:cxn modelId="{D9184F59-FCC7-458F-8304-F341AB9E4286}" type="presParOf" srcId="{D862C674-29B6-43E8-A175-FDD3ED5137C2}" destId="{DE271446-A629-4ADE-847F-A260E5491545}" srcOrd="3" destOrd="0" presId="urn:microsoft.com/office/officeart/2005/8/layout/process5"/>
    <dgm:cxn modelId="{392FB2BE-486C-47D0-967F-629A03BF6C7E}" type="presParOf" srcId="{DE271446-A629-4ADE-847F-A260E5491545}" destId="{EF19BD66-501B-49F9-A0E2-F0B407F18183}" srcOrd="0" destOrd="0" presId="urn:microsoft.com/office/officeart/2005/8/layout/process5"/>
    <dgm:cxn modelId="{FDC1E0A3-5238-4E56-857C-B2C2130C5F0F}" type="presParOf" srcId="{D862C674-29B6-43E8-A175-FDD3ED5137C2}" destId="{54E7CCFC-F012-490B-A511-1445CD965204}" srcOrd="4" destOrd="0" presId="urn:microsoft.com/office/officeart/2005/8/layout/process5"/>
    <dgm:cxn modelId="{001CD3CF-C024-4704-9EAC-7EA78E8393BF}" type="presParOf" srcId="{D862C674-29B6-43E8-A175-FDD3ED5137C2}" destId="{B835DBB6-4FB9-4B61-89B5-259A9691FF78}" srcOrd="5" destOrd="0" presId="urn:microsoft.com/office/officeart/2005/8/layout/process5"/>
    <dgm:cxn modelId="{18AA66D8-4031-482F-9D53-FC915EACE2DE}" type="presParOf" srcId="{B835DBB6-4FB9-4B61-89B5-259A9691FF78}" destId="{7E7599B3-44DC-4AE8-8C50-3373996E288F}" srcOrd="0" destOrd="0" presId="urn:microsoft.com/office/officeart/2005/8/layout/process5"/>
    <dgm:cxn modelId="{15DDCD01-2CDF-4125-901F-800D1CEAF766}" type="presParOf" srcId="{D862C674-29B6-43E8-A175-FDD3ED5137C2}" destId="{7490CDE9-5086-4BDD-9C90-7F1E4C509251}" srcOrd="6" destOrd="0" presId="urn:microsoft.com/office/officeart/2005/8/layout/process5"/>
    <dgm:cxn modelId="{84FBA445-C663-482C-ACA9-83CE6C96CF1E}" type="presParOf" srcId="{D862C674-29B6-43E8-A175-FDD3ED5137C2}" destId="{FBB2E242-27D9-4E05-8A50-F9E5CE1EB713}" srcOrd="7" destOrd="0" presId="urn:microsoft.com/office/officeart/2005/8/layout/process5"/>
    <dgm:cxn modelId="{909BD685-9544-494F-BF9C-187513744A98}" type="presParOf" srcId="{FBB2E242-27D9-4E05-8A50-F9E5CE1EB713}" destId="{D4129EB3-BCFD-4C73-995A-6E16E134B480}" srcOrd="0" destOrd="0" presId="urn:microsoft.com/office/officeart/2005/8/layout/process5"/>
    <dgm:cxn modelId="{114A03A4-D20D-4564-88DD-F250DBF5888F}" type="presParOf" srcId="{D862C674-29B6-43E8-A175-FDD3ED5137C2}" destId="{23240B8F-547A-4F3A-8EE6-76626BFEECE0}" srcOrd="8" destOrd="0" presId="urn:microsoft.com/office/officeart/2005/8/layout/process5"/>
    <dgm:cxn modelId="{C03012CF-8FE1-47AF-BA8F-26B31655DD95}" type="presParOf" srcId="{D862C674-29B6-43E8-A175-FDD3ED5137C2}" destId="{454989B0-64D6-4059-88DE-5333E0D67707}" srcOrd="9" destOrd="0" presId="urn:microsoft.com/office/officeart/2005/8/layout/process5"/>
    <dgm:cxn modelId="{A52A13BA-AD46-490C-AA14-E52568B18361}" type="presParOf" srcId="{454989B0-64D6-4059-88DE-5333E0D67707}" destId="{EF2DAB25-C384-42F5-8CF8-C8C0369A3A67}" srcOrd="0" destOrd="0" presId="urn:microsoft.com/office/officeart/2005/8/layout/process5"/>
    <dgm:cxn modelId="{362DEFEA-F654-42B9-BEF2-2BDBAB727E94}" type="presParOf" srcId="{D862C674-29B6-43E8-A175-FDD3ED5137C2}" destId="{9B3A921D-560C-4E5F-8C70-50F2FBD9104C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8E6BC-8929-4B4A-9607-EA26CD6471DB}">
      <dsp:nvSpPr>
        <dsp:cNvPr id="0" name=""/>
        <dsp:cNvSpPr/>
      </dsp:nvSpPr>
      <dsp:spPr>
        <a:xfrm>
          <a:off x="8927" y="1035859"/>
          <a:ext cx="2668201" cy="160092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Latency: aim ≤ 2s per answer</a:t>
          </a:r>
        </a:p>
      </dsp:txBody>
      <dsp:txXfrm>
        <a:off x="55816" y="1082748"/>
        <a:ext cx="2574423" cy="1507142"/>
      </dsp:txXfrm>
    </dsp:sp>
    <dsp:sp modelId="{1FF4EF6C-6CD5-48BC-B1B4-420ECF9979D6}">
      <dsp:nvSpPr>
        <dsp:cNvPr id="0" name=""/>
        <dsp:cNvSpPr/>
      </dsp:nvSpPr>
      <dsp:spPr>
        <a:xfrm>
          <a:off x="2911929" y="1505463"/>
          <a:ext cx="565658" cy="661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911929" y="1637806"/>
        <a:ext cx="395961" cy="397027"/>
      </dsp:txXfrm>
    </dsp:sp>
    <dsp:sp modelId="{04B0E955-0CD9-4EB9-A7AB-8600A0857229}">
      <dsp:nvSpPr>
        <dsp:cNvPr id="0" name=""/>
        <dsp:cNvSpPr/>
      </dsp:nvSpPr>
      <dsp:spPr>
        <a:xfrm>
          <a:off x="3744408" y="1035859"/>
          <a:ext cx="2668201" cy="1600920"/>
        </a:xfrm>
        <a:prstGeom prst="roundRect">
          <a:avLst>
            <a:gd name="adj" fmla="val 10000"/>
          </a:avLst>
        </a:prstGeom>
        <a:solidFill>
          <a:schemeClr val="accent4">
            <a:hueOff val="-892954"/>
            <a:satOff val="5380"/>
            <a:lumOff val="4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Runs fast on CPU</a:t>
          </a:r>
        </a:p>
      </dsp:txBody>
      <dsp:txXfrm>
        <a:off x="3791297" y="1082748"/>
        <a:ext cx="2574423" cy="1507142"/>
      </dsp:txXfrm>
    </dsp:sp>
    <dsp:sp modelId="{DE271446-A629-4ADE-847F-A260E5491545}">
      <dsp:nvSpPr>
        <dsp:cNvPr id="0" name=""/>
        <dsp:cNvSpPr/>
      </dsp:nvSpPr>
      <dsp:spPr>
        <a:xfrm>
          <a:off x="6647411" y="1505463"/>
          <a:ext cx="565658" cy="661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647411" y="1637806"/>
        <a:ext cx="395961" cy="397027"/>
      </dsp:txXfrm>
    </dsp:sp>
    <dsp:sp modelId="{54E7CCFC-F012-490B-A511-1445CD965204}">
      <dsp:nvSpPr>
        <dsp:cNvPr id="0" name=""/>
        <dsp:cNvSpPr/>
      </dsp:nvSpPr>
      <dsp:spPr>
        <a:xfrm>
          <a:off x="7479889" y="1035859"/>
          <a:ext cx="2668201" cy="1600920"/>
        </a:xfrm>
        <a:prstGeom prst="roundRect">
          <a:avLst>
            <a:gd name="adj" fmla="val 10000"/>
          </a:avLst>
        </a:prstGeom>
        <a:solidFill>
          <a:schemeClr val="accent4">
            <a:hueOff val="-1785908"/>
            <a:satOff val="10760"/>
            <a:lumOff val="8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Validation loss -&gt; Early Stop</a:t>
          </a:r>
        </a:p>
      </dsp:txBody>
      <dsp:txXfrm>
        <a:off x="7526778" y="1082748"/>
        <a:ext cx="2574423" cy="1507142"/>
      </dsp:txXfrm>
    </dsp:sp>
    <dsp:sp modelId="{B835DBB6-4FB9-4B61-89B5-259A9691FF78}">
      <dsp:nvSpPr>
        <dsp:cNvPr id="0" name=""/>
        <dsp:cNvSpPr/>
      </dsp:nvSpPr>
      <dsp:spPr>
        <a:xfrm rot="5400000">
          <a:off x="8531161" y="2823554"/>
          <a:ext cx="565658" cy="661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400" kern="1200"/>
        </a:p>
      </dsp:txBody>
      <dsp:txXfrm rot="-5400000">
        <a:off x="8615477" y="2871582"/>
        <a:ext cx="397027" cy="395961"/>
      </dsp:txXfrm>
    </dsp:sp>
    <dsp:sp modelId="{7490CDE9-5086-4BDD-9C90-7F1E4C509251}">
      <dsp:nvSpPr>
        <dsp:cNvPr id="0" name=""/>
        <dsp:cNvSpPr/>
      </dsp:nvSpPr>
      <dsp:spPr>
        <a:xfrm>
          <a:off x="7479889" y="3704060"/>
          <a:ext cx="2668201" cy="1600920"/>
        </a:xfrm>
        <a:prstGeom prst="roundRect">
          <a:avLst>
            <a:gd name="adj" fmla="val 10000"/>
          </a:avLst>
        </a:prstGeom>
        <a:solidFill>
          <a:schemeClr val="accent4">
            <a:hueOff val="-2678862"/>
            <a:satOff val="16139"/>
            <a:lumOff val="1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000" b="1" kern="1200" dirty="0"/>
            <a:t>Accuracy 90% | Loss 0.7378</a:t>
          </a:r>
          <a:endParaRPr lang="en-US" sz="3000" kern="1200" dirty="0"/>
        </a:p>
      </dsp:txBody>
      <dsp:txXfrm>
        <a:off x="7526778" y="3750949"/>
        <a:ext cx="2574423" cy="1507142"/>
      </dsp:txXfrm>
    </dsp:sp>
    <dsp:sp modelId="{FBB2E242-27D9-4E05-8A50-F9E5CE1EB713}">
      <dsp:nvSpPr>
        <dsp:cNvPr id="0" name=""/>
        <dsp:cNvSpPr/>
      </dsp:nvSpPr>
      <dsp:spPr>
        <a:xfrm rot="10800000">
          <a:off x="6679429" y="4173664"/>
          <a:ext cx="565658" cy="661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6849126" y="4306007"/>
        <a:ext cx="395961" cy="397027"/>
      </dsp:txXfrm>
    </dsp:sp>
    <dsp:sp modelId="{23240B8F-547A-4F3A-8EE6-76626BFEECE0}">
      <dsp:nvSpPr>
        <dsp:cNvPr id="0" name=""/>
        <dsp:cNvSpPr/>
      </dsp:nvSpPr>
      <dsp:spPr>
        <a:xfrm>
          <a:off x="3744408" y="3704060"/>
          <a:ext cx="2668201" cy="1600920"/>
        </a:xfrm>
        <a:prstGeom prst="roundRect">
          <a:avLst>
            <a:gd name="adj" fmla="val 10000"/>
          </a:avLst>
        </a:prstGeom>
        <a:solidFill>
          <a:schemeClr val="accent4">
            <a:hueOff val="-3571816"/>
            <a:satOff val="21519"/>
            <a:lumOff val="17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Train / Val / Test</a:t>
          </a:r>
        </a:p>
      </dsp:txBody>
      <dsp:txXfrm>
        <a:off x="3791297" y="3750949"/>
        <a:ext cx="2574423" cy="1507142"/>
      </dsp:txXfrm>
    </dsp:sp>
    <dsp:sp modelId="{454989B0-64D6-4059-88DE-5333E0D67707}">
      <dsp:nvSpPr>
        <dsp:cNvPr id="0" name=""/>
        <dsp:cNvSpPr/>
      </dsp:nvSpPr>
      <dsp:spPr>
        <a:xfrm rot="10800000">
          <a:off x="2943948" y="4173664"/>
          <a:ext cx="565658" cy="6617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2400" kern="1200"/>
        </a:p>
      </dsp:txBody>
      <dsp:txXfrm rot="10800000">
        <a:off x="3113645" y="4306007"/>
        <a:ext cx="395961" cy="397027"/>
      </dsp:txXfrm>
    </dsp:sp>
    <dsp:sp modelId="{9B3A921D-560C-4E5F-8C70-50F2FBD9104C}">
      <dsp:nvSpPr>
        <dsp:cNvPr id="0" name=""/>
        <dsp:cNvSpPr/>
      </dsp:nvSpPr>
      <dsp:spPr>
        <a:xfrm>
          <a:off x="8927" y="3704060"/>
          <a:ext cx="2668201" cy="1600920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Confidence -&gt; Cosine Similarity</a:t>
          </a:r>
        </a:p>
      </dsp:txBody>
      <dsp:txXfrm>
        <a:off x="55816" y="3750949"/>
        <a:ext cx="2574423" cy="1507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7B411-8838-4657-A6F5-ADD8B473D0F1}" type="datetimeFigureOut">
              <a:rPr lang="en-CA" smtClean="0"/>
              <a:t>2025-08-13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723E4-BB79-42FF-ADD4-AFA41D5B44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5120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34FB2-E5FD-4369-BD78-E3A4692B40AA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35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134FB2-E5FD-4369-BD78-E3A4692B40AA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055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Validation loss was used for early stopping to prevent overfitting.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723E4-BB79-42FF-ADD4-AFA41D5B44C9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7142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sv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sv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diagramData" Target="../diagrams/data1.xml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9.png"/><Relationship Id="rId5" Type="http://schemas.openxmlformats.org/officeDocument/2006/relationships/image" Target="../media/image6.png"/><Relationship Id="rId15" Type="http://schemas.openxmlformats.org/officeDocument/2006/relationships/diagramQuickStyle" Target="../diagrams/quickStyle1.xml"/><Relationship Id="rId10" Type="http://schemas.openxmlformats.org/officeDocument/2006/relationships/image" Target="../media/image38.png"/><Relationship Id="rId4" Type="http://schemas.openxmlformats.org/officeDocument/2006/relationships/image" Target="../media/image5.svg"/><Relationship Id="rId9" Type="http://schemas.openxmlformats.org/officeDocument/2006/relationships/image" Target="../media/image37.png"/><Relationship Id="rId1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9.jpeg"/><Relationship Id="rId7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10.jpe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svg"/><Relationship Id="rId7" Type="http://schemas.openxmlformats.org/officeDocument/2006/relationships/image" Target="../media/image1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10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7.svg"/><Relationship Id="rId10" Type="http://schemas.openxmlformats.org/officeDocument/2006/relationships/image" Target="../media/image28.png"/><Relationship Id="rId4" Type="http://schemas.openxmlformats.org/officeDocument/2006/relationships/image" Target="../media/image6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027" b="-14750"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98805" y="7209962"/>
            <a:ext cx="4145536" cy="47625"/>
            <a:chOff x="0" y="0"/>
            <a:chExt cx="1091828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1828" cy="12543"/>
            </a:xfrm>
            <a:custGeom>
              <a:avLst/>
              <a:gdLst/>
              <a:ahLst/>
              <a:cxnLst/>
              <a:rect l="l" t="t" r="r" b="b"/>
              <a:pathLst>
                <a:path w="1091828" h="12543">
                  <a:moveTo>
                    <a:pt x="0" y="0"/>
                  </a:moveTo>
                  <a:lnTo>
                    <a:pt x="1091828" y="0"/>
                  </a:lnTo>
                  <a:lnTo>
                    <a:pt x="109182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9182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889746" y="2941408"/>
            <a:ext cx="1732283" cy="929134"/>
          </a:xfrm>
          <a:custGeom>
            <a:avLst/>
            <a:gdLst/>
            <a:ahLst/>
            <a:cxnLst/>
            <a:rect l="l" t="t" r="r" b="b"/>
            <a:pathLst>
              <a:path w="1732283" h="929134">
                <a:moveTo>
                  <a:pt x="0" y="0"/>
                </a:moveTo>
                <a:lnTo>
                  <a:pt x="1732283" y="0"/>
                </a:lnTo>
                <a:lnTo>
                  <a:pt x="1732283" y="929134"/>
                </a:lnTo>
                <a:lnTo>
                  <a:pt x="0" y="929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6" name="TextBox 16"/>
          <p:cNvSpPr txBox="1"/>
          <p:nvPr/>
        </p:nvSpPr>
        <p:spPr>
          <a:xfrm>
            <a:off x="1823844" y="2303542"/>
            <a:ext cx="15095459" cy="198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44"/>
              </a:lnSpc>
              <a:spcBef>
                <a:spcPct val="0"/>
              </a:spcBef>
            </a:pPr>
            <a:r>
              <a:rPr lang="en-US" sz="11603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ASKSTOGA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3169800" y="2941408"/>
            <a:ext cx="1732283" cy="929134"/>
          </a:xfrm>
          <a:custGeom>
            <a:avLst/>
            <a:gdLst/>
            <a:ahLst/>
            <a:cxnLst/>
            <a:rect l="l" t="t" r="r" b="b"/>
            <a:pathLst>
              <a:path w="1732283" h="929134">
                <a:moveTo>
                  <a:pt x="1732283" y="0"/>
                </a:moveTo>
                <a:lnTo>
                  <a:pt x="0" y="0"/>
                </a:lnTo>
                <a:lnTo>
                  <a:pt x="0" y="929134"/>
                </a:lnTo>
                <a:lnTo>
                  <a:pt x="1732283" y="929134"/>
                </a:lnTo>
                <a:lnTo>
                  <a:pt x="173228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8" name="Freeform 18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TextBox 20"/>
          <p:cNvSpPr txBox="1"/>
          <p:nvPr/>
        </p:nvSpPr>
        <p:spPr>
          <a:xfrm>
            <a:off x="2347158" y="3946875"/>
            <a:ext cx="13593685" cy="218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76"/>
              </a:lnSpc>
              <a:spcBef>
                <a:spcPct val="0"/>
              </a:spcBef>
            </a:pPr>
            <a:r>
              <a:rPr lang="en-US" sz="12768">
                <a:solidFill>
                  <a:srgbClr val="F429F2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 CHATBOT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76711" y="6357818"/>
            <a:ext cx="14589724" cy="566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2"/>
              </a:lnSpc>
              <a:spcBef>
                <a:spcPct val="0"/>
              </a:spcBef>
            </a:pPr>
            <a:r>
              <a:rPr lang="en-US" sz="3344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ANSWERS FOR CONESTOGA, 24/7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9195461"/>
            <a:ext cx="8115300" cy="1091539"/>
            <a:chOff x="0" y="0"/>
            <a:chExt cx="2137363" cy="2874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7363" cy="287484"/>
            </a:xfrm>
            <a:custGeom>
              <a:avLst/>
              <a:gdLst/>
              <a:ahLst/>
              <a:cxnLst/>
              <a:rect l="l" t="t" r="r" b="b"/>
              <a:pathLst>
                <a:path w="2137363" h="287484">
                  <a:moveTo>
                    <a:pt x="0" y="0"/>
                  </a:moveTo>
                  <a:lnTo>
                    <a:pt x="2137363" y="0"/>
                  </a:lnTo>
                  <a:lnTo>
                    <a:pt x="2137363" y="287484"/>
                  </a:lnTo>
                  <a:lnTo>
                    <a:pt x="0" y="287484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37363" cy="325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5443" y="2847249"/>
            <a:ext cx="8305221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tanakarn Condensed"/>
                <a:ea typeface="Pattanakarn Condensed"/>
                <a:cs typeface="Pattanakarn Condensed"/>
                <a:sym typeface="Pattanakarn Condensed"/>
              </a:rPr>
              <a:t>NLP Processing: Embeddings &amp; Semantic Matching</a:t>
            </a:r>
            <a:endParaRPr kumimoji="0" lang="en-US" sz="5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attanakarn Condensed"/>
              <a:ea typeface="Pattanakarn Condensed"/>
              <a:cs typeface="Pattanakarn Condensed"/>
              <a:sym typeface="Pattanakarn Condense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788443" y="3761426"/>
            <a:ext cx="1797586" cy="47625"/>
            <a:chOff x="0" y="0"/>
            <a:chExt cx="473438" cy="125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854604" y="5350319"/>
            <a:ext cx="7607698" cy="1968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5000" lvl="1" indent="-302500">
              <a:lnSpc>
                <a:spcPts val="3923"/>
              </a:lnSpc>
              <a:buFont typeface="Arial"/>
              <a:buChar char="•"/>
            </a:pPr>
            <a:r>
              <a:rPr lang="en-CA" sz="280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tested 3 embedding methods: </a:t>
            </a:r>
            <a:r>
              <a:rPr lang="en-CA" sz="2802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MiniLM</a:t>
            </a:r>
            <a:r>
              <a:rPr lang="en-CA" sz="280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CA" sz="2802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HuggingFace</a:t>
            </a:r>
            <a:r>
              <a:rPr lang="en-CA" sz="280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), Word2Vec (trained), and </a:t>
            </a:r>
            <a:r>
              <a:rPr lang="en-CA" sz="2802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GloVe</a:t>
            </a:r>
            <a:r>
              <a:rPr lang="en-CA" sz="280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(pretrained). </a:t>
            </a:r>
            <a:r>
              <a:rPr lang="en-CA" sz="2802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MiniLM</a:t>
            </a:r>
            <a:r>
              <a:rPr lang="en-CA" sz="280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showed the best semantic precision.</a:t>
            </a:r>
            <a:endParaRPr lang="en-US" sz="2802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95F9A7-3916-6941-12AB-2495B76583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4" t="35215" b="51229"/>
          <a:stretch>
            <a:fillRect/>
          </a:stretch>
        </p:blipFill>
        <p:spPr>
          <a:xfrm>
            <a:off x="7206348" y="1022564"/>
            <a:ext cx="9711747" cy="21086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3ECBC8-773F-55AE-66BC-F7BC3FE530EA}"/>
              </a:ext>
            </a:extLst>
          </p:cNvPr>
          <p:cNvSpPr txBox="1"/>
          <p:nvPr/>
        </p:nvSpPr>
        <p:spPr>
          <a:xfrm>
            <a:off x="276223" y="6334467"/>
            <a:ext cx="9083829" cy="2831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3573"/>
              </a:lnSpc>
              <a:buFont typeface="Arial" panose="020B0604020202020204" pitchFamily="34" charset="0"/>
              <a:buChar char="•"/>
            </a:pPr>
            <a:r>
              <a:rPr lang="en-CA" sz="255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Cleans and normalizes corpus and query text (</a:t>
            </a:r>
            <a:r>
              <a:rPr lang="en-CA" sz="2552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spaCy</a:t>
            </a:r>
            <a:r>
              <a:rPr lang="en-CA" sz="255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CA" sz="2552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ftfy</a:t>
            </a:r>
            <a:r>
              <a:rPr lang="en-CA" sz="255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457200" indent="-457200">
              <a:lnSpc>
                <a:spcPts val="3573"/>
              </a:lnSpc>
              <a:buFont typeface="Arial" panose="020B0604020202020204" pitchFamily="34" charset="0"/>
              <a:buChar char="•"/>
            </a:pPr>
            <a:r>
              <a:rPr lang="en-CA" sz="255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Embeds both using </a:t>
            </a:r>
            <a:r>
              <a:rPr lang="en-CA" sz="2552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MiniLM</a:t>
            </a:r>
            <a:r>
              <a:rPr lang="en-CA" sz="255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(384-dim vectors)</a:t>
            </a:r>
          </a:p>
          <a:p>
            <a:pPr marL="457200" indent="-457200">
              <a:lnSpc>
                <a:spcPts val="3573"/>
              </a:lnSpc>
              <a:buFont typeface="Arial" panose="020B0604020202020204" pitchFamily="34" charset="0"/>
              <a:buChar char="•"/>
            </a:pPr>
            <a:r>
              <a:rPr lang="en-CA" sz="255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Embedding function via embedding_hf.py (</a:t>
            </a:r>
            <a:r>
              <a:rPr lang="en-CA" sz="2552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encode_texts</a:t>
            </a:r>
            <a:r>
              <a:rPr lang="en-CA" sz="255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457200" indent="-457200">
              <a:lnSpc>
                <a:spcPts val="3573"/>
              </a:lnSpc>
              <a:buFont typeface="Arial" panose="020B0604020202020204" pitchFamily="34" charset="0"/>
              <a:buChar char="•"/>
            </a:pPr>
            <a:r>
              <a:rPr lang="en-CA" sz="255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Stores corpus vectors in .</a:t>
            </a:r>
            <a:r>
              <a:rPr lang="en-CA" sz="2552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pkl</a:t>
            </a:r>
            <a:r>
              <a:rPr lang="en-CA" sz="2552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format for fast access</a:t>
            </a:r>
            <a:endParaRPr lang="en-US" sz="2552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1852288"/>
            <a:ext cx="1066045" cy="6582423"/>
            <a:chOff x="0" y="0"/>
            <a:chExt cx="280769" cy="17336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0769" cy="1733642"/>
            </a:xfrm>
            <a:custGeom>
              <a:avLst/>
              <a:gdLst/>
              <a:ahLst/>
              <a:cxnLst/>
              <a:rect l="l" t="t" r="r" b="b"/>
              <a:pathLst>
                <a:path w="280769" h="1733642">
                  <a:moveTo>
                    <a:pt x="0" y="0"/>
                  </a:moveTo>
                  <a:lnTo>
                    <a:pt x="280769" y="0"/>
                  </a:lnTo>
                  <a:lnTo>
                    <a:pt x="280769" y="1733642"/>
                  </a:lnTo>
                  <a:lnTo>
                    <a:pt x="0" y="173364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0769" cy="1771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7647" y="574786"/>
            <a:ext cx="16622304" cy="8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tanakarn Condensed"/>
                <a:ea typeface="Pattanakarn Condensed"/>
                <a:cs typeface="Pattanakarn Condensed"/>
                <a:sym typeface="Pattanakarn Condensed"/>
              </a:rPr>
              <a:t>DL QUERY CLASSIFIER → PYTORCH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818942" y="2552003"/>
            <a:ext cx="1797586" cy="47625"/>
            <a:chOff x="0" y="0"/>
            <a:chExt cx="473438" cy="125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980519" y="6002728"/>
            <a:ext cx="10661452" cy="2933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Training</a:t>
            </a:r>
          </a:p>
          <a:p>
            <a:pPr marL="501256" marR="0" lvl="1" indent="-250628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3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Data: labeled queries from FAQs + curated paraphrases</a:t>
            </a:r>
          </a:p>
          <a:p>
            <a:pPr marL="501256" marR="0" lvl="1" indent="-250628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3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Split: train/validation/test with early stopping</a:t>
            </a:r>
          </a:p>
          <a:p>
            <a:pPr marL="250628" marR="0" lvl="1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3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-CA" sz="232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Best model selected by validation loss)</a:t>
            </a:r>
            <a:endParaRPr kumimoji="0" lang="en-US" sz="23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ts val="325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3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4E138C-CD5D-9578-D174-315BD5772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4" t="45655" r="4347" b="38513"/>
          <a:stretch>
            <a:fillRect/>
          </a:stretch>
        </p:blipFill>
        <p:spPr>
          <a:xfrm>
            <a:off x="206445" y="2621126"/>
            <a:ext cx="8284789" cy="3309272"/>
          </a:xfrm>
          <a:prstGeom prst="rect">
            <a:avLst/>
          </a:prstGeom>
        </p:spPr>
      </p:pic>
      <p:pic>
        <p:nvPicPr>
          <p:cNvPr id="32" name="Picture 31" descr="A diagram of a process&#10;&#10;AI-generated content may be incorrect.">
            <a:extLst>
              <a:ext uri="{FF2B5EF4-FFF2-40B4-BE49-F238E27FC236}">
                <a16:creationId xmlns:a16="http://schemas.microsoft.com/office/drawing/2014/main" id="{3C5D8CA3-19A4-4120-C6A3-9C64D0CA0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96800" y="2310333"/>
            <a:ext cx="4190757" cy="6286136"/>
          </a:xfrm>
          <a:prstGeom prst="rect">
            <a:avLst/>
          </a:prstGeom>
        </p:spPr>
      </p:pic>
      <p:pic>
        <p:nvPicPr>
          <p:cNvPr id="1028" name="Picture 4" descr="elenabarcelo flecha flecha blanca crazymarketing crazy marketing GIF">
            <a:extLst>
              <a:ext uri="{FF2B5EF4-FFF2-40B4-BE49-F238E27FC236}">
                <a16:creationId xmlns:a16="http://schemas.microsoft.com/office/drawing/2014/main" id="{1FE170EC-3614-ADC5-783F-6ED18D1C5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49370">
            <a:off x="9255856" y="2754905"/>
            <a:ext cx="2439663" cy="243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86AD0F9-A9FB-6893-B3EF-D3F34EB816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8215" y="7879659"/>
            <a:ext cx="7806485" cy="882877"/>
          </a:xfrm>
          <a:prstGeom prst="rect">
            <a:avLst/>
          </a:prstGeom>
        </p:spPr>
      </p:pic>
      <p:sp>
        <p:nvSpPr>
          <p:cNvPr id="35" name="TextBox 15">
            <a:extLst>
              <a:ext uri="{FF2B5EF4-FFF2-40B4-BE49-F238E27FC236}">
                <a16:creationId xmlns:a16="http://schemas.microsoft.com/office/drawing/2014/main" id="{26E0897B-BFCB-D434-1F5F-AC8ED2CE9090}"/>
              </a:ext>
            </a:extLst>
          </p:cNvPr>
          <p:cNvSpPr txBox="1"/>
          <p:nvPr/>
        </p:nvSpPr>
        <p:spPr>
          <a:xfrm>
            <a:off x="8628714" y="1174345"/>
            <a:ext cx="7297086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tanakarn Condensed"/>
                <a:ea typeface="Pattanakarn Condensed"/>
                <a:cs typeface="Pattanakarn Condensed"/>
                <a:sym typeface="Pattanakarn Condensed"/>
              </a:rPr>
              <a:t>NEURAL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1881AB-CF78-7588-CD8C-420D4238143E}"/>
              </a:ext>
            </a:extLst>
          </p:cNvPr>
          <p:cNvSpPr txBox="1"/>
          <p:nvPr/>
        </p:nvSpPr>
        <p:spPr>
          <a:xfrm>
            <a:off x="1066045" y="2134152"/>
            <a:ext cx="69710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chemeClr val="accent5">
                    <a:lumMod val="75000"/>
                  </a:schemeClr>
                </a:solidFill>
              </a:rPr>
              <a:t>Classifies student queries into 4 intents for routing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2326CE-21AF-775F-0C1C-1A1077EBF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4650FF-E580-470F-E345-51250739C9E5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F4EEE84-4CFC-7E56-8A9B-31F34F271322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2CCA3AA-3D41-B143-0E6A-F3196EC06CA1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E9A7800-5A5D-9304-4C21-71528C40F17B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D93ACBC-795C-A1FA-BED7-6602A7C10AAE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135F7F9-CF43-BED1-6E15-1EE11E1CC0A0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5769E707-782E-22B0-4E2C-3CF412B4A968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28AD979-69A2-5AA2-F9F3-2843300B18C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A03CCE9-DF69-A28E-FEE6-F8E97ADDEDC3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3F828CC-EC02-A0AD-D324-AA934A0FD502}"/>
              </a:ext>
            </a:extLst>
          </p:cNvPr>
          <p:cNvGrpSpPr/>
          <p:nvPr/>
        </p:nvGrpSpPr>
        <p:grpSpPr>
          <a:xfrm>
            <a:off x="9144000" y="9195461"/>
            <a:ext cx="8115300" cy="1091539"/>
            <a:chOff x="0" y="0"/>
            <a:chExt cx="2137363" cy="287484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688F18E-A2B3-483A-3220-65C4D4961E44}"/>
                </a:ext>
              </a:extLst>
            </p:cNvPr>
            <p:cNvSpPr/>
            <p:nvPr/>
          </p:nvSpPr>
          <p:spPr>
            <a:xfrm>
              <a:off x="0" y="0"/>
              <a:ext cx="2137363" cy="287484"/>
            </a:xfrm>
            <a:custGeom>
              <a:avLst/>
              <a:gdLst/>
              <a:ahLst/>
              <a:cxnLst/>
              <a:rect l="l" t="t" r="r" b="b"/>
              <a:pathLst>
                <a:path w="2137363" h="287484">
                  <a:moveTo>
                    <a:pt x="0" y="0"/>
                  </a:moveTo>
                  <a:lnTo>
                    <a:pt x="2137363" y="0"/>
                  </a:lnTo>
                  <a:lnTo>
                    <a:pt x="2137363" y="287484"/>
                  </a:lnTo>
                  <a:lnTo>
                    <a:pt x="0" y="287484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BDBDFCB-71B6-B04B-2124-2C73BFB2DD43}"/>
                </a:ext>
              </a:extLst>
            </p:cNvPr>
            <p:cNvSpPr txBox="1"/>
            <p:nvPr/>
          </p:nvSpPr>
          <p:spPr>
            <a:xfrm>
              <a:off x="0" y="-38100"/>
              <a:ext cx="2137363" cy="325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C5029B0-7043-7970-9E2C-B0E9F76E29EF}"/>
              </a:ext>
            </a:extLst>
          </p:cNvPr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6945B86-EC85-5777-6D97-B846BC1D9381}"/>
              </a:ext>
            </a:extLst>
          </p:cNvPr>
          <p:cNvSpPr txBox="1"/>
          <p:nvPr/>
        </p:nvSpPr>
        <p:spPr>
          <a:xfrm>
            <a:off x="10134600" y="2177890"/>
            <a:ext cx="8305221" cy="844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tanakarn Condensed"/>
                <a:ea typeface="Pattanakarn Condensed"/>
                <a:cs typeface="Pattanakarn Condensed"/>
                <a:sym typeface="Pattanakarn Condensed"/>
              </a:rPr>
              <a:t>RESPONSE LOGIC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6FE4E9B2-3326-3FFF-A093-791839C43462}"/>
              </a:ext>
            </a:extLst>
          </p:cNvPr>
          <p:cNvGrpSpPr/>
          <p:nvPr/>
        </p:nvGrpSpPr>
        <p:grpSpPr>
          <a:xfrm>
            <a:off x="12649200" y="3187909"/>
            <a:ext cx="1797586" cy="47625"/>
            <a:chOff x="0" y="0"/>
            <a:chExt cx="473438" cy="12543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78058EC-72DE-F27B-252C-BA533EB514F2}"/>
                </a:ext>
              </a:extLst>
            </p:cNvPr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6189E12-A9CD-2D6C-B78E-547F8F3A1603}"/>
                </a:ext>
              </a:extLst>
            </p:cNvPr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5DE38923-4998-2210-7970-9A4619ADD8BD}"/>
              </a:ext>
            </a:extLst>
          </p:cNvPr>
          <p:cNvSpPr txBox="1"/>
          <p:nvPr/>
        </p:nvSpPr>
        <p:spPr>
          <a:xfrm>
            <a:off x="8524472" y="4157136"/>
            <a:ext cx="9217742" cy="967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5000" marR="0" lvl="1" indent="-302500" algn="l" defTabSz="914400" rtl="0" eaLnBrk="1" fontAlgn="auto" latinLnBrk="0" hangingPunct="1">
              <a:lnSpc>
                <a:spcPts val="392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Receive class &amp;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Calculates cosine similarity between query and precomputed corpus vectors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5DF82607-9BC0-38CF-670B-87D5311D8FE1}"/>
              </a:ext>
            </a:extLst>
          </p:cNvPr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15443B6B-3231-F21E-CA37-A1088B61E99F}"/>
              </a:ext>
            </a:extLst>
          </p:cNvPr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367866-A46D-B37E-A29E-EF9E35EBF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6" t="55379" r="1653" b="-2064"/>
          <a:stretch>
            <a:fillRect/>
          </a:stretch>
        </p:blipFill>
        <p:spPr>
          <a:xfrm>
            <a:off x="351753" y="3117619"/>
            <a:ext cx="7493391" cy="7261525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id="{2A3C798B-B2FC-B391-2307-900A063AD509}"/>
              </a:ext>
            </a:extLst>
          </p:cNvPr>
          <p:cNvSpPr txBox="1"/>
          <p:nvPr/>
        </p:nvSpPr>
        <p:spPr>
          <a:xfrm>
            <a:off x="4191000" y="1245797"/>
            <a:ext cx="10426288" cy="93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tanakarn Condensed"/>
                <a:ea typeface="Pattanakarn Condensed"/>
                <a:cs typeface="Pattanakarn Condensed"/>
                <a:sym typeface="Pattanakarn Condensed"/>
              </a:rPr>
              <a:t>ESCALATION &amp; GUARDRAILS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8831EB-BB8D-F44F-639D-8AFF07B9F161}"/>
              </a:ext>
            </a:extLst>
          </p:cNvPr>
          <p:cNvSpPr txBox="1"/>
          <p:nvPr/>
        </p:nvSpPr>
        <p:spPr>
          <a:xfrm>
            <a:off x="8274057" y="3435181"/>
            <a:ext cx="9217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It's the core function that decides </a:t>
            </a:r>
            <a:r>
              <a:rPr lang="en-CA" b="1" dirty="0">
                <a:solidFill>
                  <a:schemeClr val="accent5">
                    <a:lumMod val="75000"/>
                  </a:schemeClr>
                </a:solidFill>
              </a:rPr>
              <a:t>how to respond</a:t>
            </a:r>
            <a:r>
              <a:rPr lang="en-CA" dirty="0">
                <a:solidFill>
                  <a:schemeClr val="accent5">
                    <a:lumMod val="75000"/>
                  </a:schemeClr>
                </a:solidFill>
              </a:rPr>
              <a:t> to the student's query, based on its intent and similarity to known answers.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FF2C2-A02E-A2E1-B570-3FA8037A26F1}"/>
              </a:ext>
            </a:extLst>
          </p:cNvPr>
          <p:cNvSpPr txBox="1"/>
          <p:nvPr/>
        </p:nvSpPr>
        <p:spPr>
          <a:xfrm>
            <a:off x="8576203" y="6135853"/>
            <a:ext cx="916601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Routing logic based on thresholds: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Similarity ≥ 0.8 + chitchat → return closest match directly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Similarity &lt; 0.4 → fallback to LLM (e.g., OpenAI/GPT)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Intent = offramp → suggest contacting a human advisor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Intent = </a:t>
            </a:r>
            <a:r>
              <a:rPr lang="en-CA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faq</a:t>
            </a:r>
            <a:r>
              <a:rPr lang="en-CA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or resource with good match → return top result from corpus</a:t>
            </a:r>
          </a:p>
        </p:txBody>
      </p:sp>
      <p:pic>
        <p:nvPicPr>
          <p:cNvPr id="31" name="Picture 4" descr="elenabarcelo flecha flecha blanca crazymarketing crazy marketing GIF">
            <a:extLst>
              <a:ext uri="{FF2B5EF4-FFF2-40B4-BE49-F238E27FC236}">
                <a16:creationId xmlns:a16="http://schemas.microsoft.com/office/drawing/2014/main" id="{D5DAEE72-D380-19EA-463D-6BF5B1FE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50693" flipV="1">
            <a:off x="12372997" y="5377214"/>
            <a:ext cx="552406" cy="55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840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015947" y="7850869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643" y="4712517"/>
            <a:ext cx="18292643" cy="861965"/>
            <a:chOff x="0" y="0"/>
            <a:chExt cx="4817816" cy="2270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7816" cy="227020"/>
            </a:xfrm>
            <a:custGeom>
              <a:avLst/>
              <a:gdLst/>
              <a:ahLst/>
              <a:cxnLst/>
              <a:rect l="l" t="t" r="r" b="b"/>
              <a:pathLst>
                <a:path w="4817816" h="227020">
                  <a:moveTo>
                    <a:pt x="0" y="0"/>
                  </a:moveTo>
                  <a:lnTo>
                    <a:pt x="4817816" y="0"/>
                  </a:lnTo>
                  <a:lnTo>
                    <a:pt x="4817816" y="227020"/>
                  </a:lnTo>
                  <a:lnTo>
                    <a:pt x="0" y="227020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7816" cy="26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0401" y="2657188"/>
            <a:ext cx="13965557" cy="6063853"/>
            <a:chOff x="0" y="0"/>
            <a:chExt cx="18620742" cy="8085137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 l="140" t="177" r="140"/>
            <a:stretch>
              <a:fillRect/>
            </a:stretch>
          </p:blipFill>
          <p:spPr>
            <a:xfrm>
              <a:off x="0" y="0"/>
              <a:ext cx="18620742" cy="8085137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8245207" y="1552366"/>
            <a:ext cx="1797586" cy="47625"/>
            <a:chOff x="0" y="0"/>
            <a:chExt cx="473438" cy="125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12771" y="620059"/>
            <a:ext cx="10662458" cy="93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5700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DATA PIPELINE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39628" y="2408807"/>
            <a:ext cx="3126399" cy="1859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  <a:spcBef>
                <a:spcPct val="0"/>
              </a:spcBef>
            </a:pPr>
            <a:r>
              <a:rPr lang="en-CA" sz="28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Each Component Contributes to Answer Generation</a:t>
            </a:r>
            <a:endParaRPr lang="en-US"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Freeform 23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6A098B-140D-BF0B-04DE-E42306F40CAF}"/>
              </a:ext>
            </a:extLst>
          </p:cNvPr>
          <p:cNvSpPr txBox="1"/>
          <p:nvPr/>
        </p:nvSpPr>
        <p:spPr>
          <a:xfrm>
            <a:off x="4419600" y="8905489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chemeClr val="accent5">
                    <a:lumMod val="75000"/>
                  </a:schemeClr>
                </a:solidFill>
              </a:rPr>
              <a:t>Each file in our system plays a role in preparing data, training models, and generating intelligent responses.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36569" y="0"/>
            <a:ext cx="3966325" cy="10287000"/>
            <a:chOff x="0" y="0"/>
            <a:chExt cx="1044629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4629" cy="2709333"/>
            </a:xfrm>
            <a:custGeom>
              <a:avLst/>
              <a:gdLst/>
              <a:ahLst/>
              <a:cxnLst/>
              <a:rect l="l" t="t" r="r" b="b"/>
              <a:pathLst>
                <a:path w="1044629" h="2709333">
                  <a:moveTo>
                    <a:pt x="0" y="0"/>
                  </a:moveTo>
                  <a:lnTo>
                    <a:pt x="1044629" y="0"/>
                  </a:lnTo>
                  <a:lnTo>
                    <a:pt x="104462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4462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292359" y="2954371"/>
            <a:ext cx="1797586" cy="47625"/>
            <a:chOff x="0" y="0"/>
            <a:chExt cx="473438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Freeform 19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028700" y="3225466"/>
            <a:ext cx="2960432" cy="4114800"/>
          </a:xfrm>
          <a:custGeom>
            <a:avLst/>
            <a:gdLst/>
            <a:ahLst/>
            <a:cxnLst/>
            <a:rect l="l" t="t" r="r" b="b"/>
            <a:pathLst>
              <a:path w="2960432" h="4114800">
                <a:moveTo>
                  <a:pt x="0" y="0"/>
                </a:moveTo>
                <a:lnTo>
                  <a:pt x="2960432" y="0"/>
                </a:lnTo>
                <a:lnTo>
                  <a:pt x="29604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TextBox 21"/>
          <p:cNvSpPr txBox="1"/>
          <p:nvPr/>
        </p:nvSpPr>
        <p:spPr>
          <a:xfrm>
            <a:off x="2819400" y="971577"/>
            <a:ext cx="13199936" cy="93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5700" dirty="0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QUALITY &amp; METRICS (LIGHTWEIGHT)</a:t>
            </a:r>
          </a:p>
        </p:txBody>
      </p:sp>
      <p:pic>
        <p:nvPicPr>
          <p:cNvPr id="24" name="Picture 2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17551EA-4636-A0FC-61F1-7F6EE648A7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4687" y="8005394"/>
            <a:ext cx="3723113" cy="2177948"/>
          </a:xfrm>
          <a:prstGeom prst="rect">
            <a:avLst/>
          </a:prstGeom>
        </p:spPr>
      </p:pic>
      <p:pic>
        <p:nvPicPr>
          <p:cNvPr id="26" name="Picture 2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141DF9E-6795-7512-0A21-0EC821C6E32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6214"/>
          <a:stretch>
            <a:fillRect/>
          </a:stretch>
        </p:blipFill>
        <p:spPr>
          <a:xfrm>
            <a:off x="11283182" y="3591126"/>
            <a:ext cx="6407301" cy="1444194"/>
          </a:xfrm>
          <a:prstGeom prst="rect">
            <a:avLst/>
          </a:prstGeom>
        </p:spPr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A7FBDA-8F88-DE6B-AC32-584AC29DA1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9739" y="8025255"/>
            <a:ext cx="4183743" cy="1249788"/>
          </a:xfrm>
          <a:prstGeom prst="rect">
            <a:avLst/>
          </a:prstGeom>
        </p:spPr>
      </p:pic>
      <p:pic>
        <p:nvPicPr>
          <p:cNvPr id="31" name="Picture 30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359420EE-D555-77C8-44BD-36F7AB8420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7632" y="2502954"/>
            <a:ext cx="5395428" cy="647756"/>
          </a:xfrm>
          <a:prstGeom prst="rect">
            <a:avLst/>
          </a:prstGeom>
        </p:spPr>
      </p:pic>
      <p:graphicFrame>
        <p:nvGraphicFramePr>
          <p:cNvPr id="34" name="TextBox 22">
            <a:extLst>
              <a:ext uri="{FF2B5EF4-FFF2-40B4-BE49-F238E27FC236}">
                <a16:creationId xmlns:a16="http://schemas.microsoft.com/office/drawing/2014/main" id="{4D2A22E8-A00F-142D-7691-6AFDDDF51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475634"/>
              </p:ext>
            </p:extLst>
          </p:nvPr>
        </p:nvGraphicFramePr>
        <p:xfrm>
          <a:off x="647733" y="2491149"/>
          <a:ext cx="10157018" cy="6340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28777" y="0"/>
            <a:ext cx="2538013" cy="5143500"/>
            <a:chOff x="0" y="0"/>
            <a:chExt cx="668448" cy="13546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8448" cy="1354667"/>
            </a:xfrm>
            <a:custGeom>
              <a:avLst/>
              <a:gdLst/>
              <a:ahLst/>
              <a:cxnLst/>
              <a:rect l="l" t="t" r="r" b="b"/>
              <a:pathLst>
                <a:path w="668448" h="1354667">
                  <a:moveTo>
                    <a:pt x="0" y="0"/>
                  </a:moveTo>
                  <a:lnTo>
                    <a:pt x="668448" y="0"/>
                  </a:lnTo>
                  <a:lnTo>
                    <a:pt x="668448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68448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39108" y="1028700"/>
            <a:ext cx="6658676" cy="9258300"/>
            <a:chOff x="0" y="0"/>
            <a:chExt cx="8878235" cy="123444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 l="25996" r="25996"/>
            <a:stretch>
              <a:fillRect/>
            </a:stretch>
          </p:blipFill>
          <p:spPr>
            <a:xfrm>
              <a:off x="0" y="0"/>
              <a:ext cx="8878235" cy="12344400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989886" y="3607382"/>
            <a:ext cx="1797586" cy="47625"/>
            <a:chOff x="0" y="0"/>
            <a:chExt cx="473438" cy="1254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TextBox 22"/>
          <p:cNvSpPr txBox="1"/>
          <p:nvPr/>
        </p:nvSpPr>
        <p:spPr>
          <a:xfrm>
            <a:off x="10961311" y="2603722"/>
            <a:ext cx="4979532" cy="93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5700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DEMO 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61872" y="4435963"/>
            <a:ext cx="6068201" cy="338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6061" lvl="1" indent="-263031" algn="l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 Streamlit, type “How can I pay fees?”</a:t>
            </a:r>
          </a:p>
          <a:p>
            <a:pPr marL="526061" lvl="1" indent="-263031" algn="l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receives JSON → retriever.answer()</a:t>
            </a:r>
          </a:p>
          <a:p>
            <a:pPr marL="526061" lvl="1" indent="-263031" algn="l">
              <a:lnSpc>
                <a:spcPts val="3411"/>
              </a:lnSpc>
              <a:buFont typeface="Arial"/>
              <a:buChar char="•"/>
            </a:pPr>
            <a:r>
              <a:rPr lang="en-US" sz="24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Retriever returns best match + official link(s)</a:t>
            </a:r>
          </a:p>
          <a:p>
            <a:pPr marL="526061" lvl="1" indent="-263031" algn="l">
              <a:lnSpc>
                <a:spcPts val="3411"/>
              </a:lnSpc>
              <a:spcBef>
                <a:spcPct val="0"/>
              </a:spcBef>
              <a:buFont typeface="Arial"/>
              <a:buChar char="•"/>
            </a:pPr>
            <a:r>
              <a:rPr lang="en-US" sz="24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UI renders the answer and links</a:t>
            </a:r>
          </a:p>
          <a:p>
            <a:pPr algn="l">
              <a:lnSpc>
                <a:spcPts val="3411"/>
              </a:lnSpc>
              <a:spcBef>
                <a:spcPct val="0"/>
              </a:spcBef>
            </a:pPr>
            <a:endParaRPr lang="en-US" sz="2436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cover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74993" y="0"/>
            <a:ext cx="2538013" cy="2538013"/>
            <a:chOff x="0" y="0"/>
            <a:chExt cx="668448" cy="6684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8448" cy="668448"/>
            </a:xfrm>
            <a:custGeom>
              <a:avLst/>
              <a:gdLst/>
              <a:ahLst/>
              <a:cxnLst/>
              <a:rect l="l" t="t" r="r" b="b"/>
              <a:pathLst>
                <a:path w="668448" h="668448">
                  <a:moveTo>
                    <a:pt x="0" y="0"/>
                  </a:moveTo>
                  <a:lnTo>
                    <a:pt x="668448" y="0"/>
                  </a:lnTo>
                  <a:lnTo>
                    <a:pt x="668448" y="668448"/>
                  </a:lnTo>
                  <a:lnTo>
                    <a:pt x="0" y="66844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68448" cy="706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44000" y="3674809"/>
            <a:ext cx="2900389" cy="5087728"/>
            <a:chOff x="0" y="0"/>
            <a:chExt cx="3867185" cy="6783638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3867185" cy="6783638"/>
            </a:xfrm>
            <a:prstGeom prst="rect">
              <a:avLst/>
            </a:prstGeom>
            <a:gradFill rotWithShape="1">
              <a:gsLst>
                <a:gs pos="0">
                  <a:srgbClr val="450050">
                    <a:alpha val="100000"/>
                  </a:srgbClr>
                </a:gs>
                <a:gs pos="100000">
                  <a:srgbClr val="E753FE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05965" y="962025"/>
            <a:ext cx="5770718" cy="1884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5700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RELEVANCE AND IMPACT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962036" y="3044029"/>
            <a:ext cx="1797586" cy="47625"/>
            <a:chOff x="0" y="0"/>
            <a:chExt cx="473438" cy="125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805965" y="4047326"/>
            <a:ext cx="342571" cy="3780270"/>
            <a:chOff x="0" y="0"/>
            <a:chExt cx="344979" cy="38068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4979" cy="3806852"/>
            </a:xfrm>
            <a:custGeom>
              <a:avLst/>
              <a:gdLst/>
              <a:ahLst/>
              <a:cxnLst/>
              <a:rect l="l" t="t" r="r" b="b"/>
              <a:pathLst>
                <a:path w="344979" h="3806852">
                  <a:moveTo>
                    <a:pt x="0" y="0"/>
                  </a:moveTo>
                  <a:lnTo>
                    <a:pt x="344979" y="0"/>
                  </a:lnTo>
                  <a:lnTo>
                    <a:pt x="344979" y="3806852"/>
                  </a:lnTo>
                  <a:lnTo>
                    <a:pt x="0" y="380685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44979" cy="38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380812" y="3659497"/>
            <a:ext cx="5929338" cy="5061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6"/>
              </a:lnSpc>
            </a:pPr>
            <a:r>
              <a:rPr lang="en-US" sz="25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Impact for Students &amp; Staff</a:t>
            </a:r>
          </a:p>
          <a:p>
            <a:pPr algn="l">
              <a:lnSpc>
                <a:spcPts val="3346"/>
              </a:lnSpc>
            </a:pPr>
            <a:endParaRPr lang="en-US" sz="259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6018" lvl="1" indent="-258009" algn="l">
              <a:lnSpc>
                <a:spcPts val="3346"/>
              </a:lnSpc>
              <a:buFont typeface="Arial"/>
              <a:buChar char="•"/>
            </a:pPr>
            <a:r>
              <a:rPr lang="en-US" sz="23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24/7 access to reliable answers from official sources</a:t>
            </a:r>
          </a:p>
          <a:p>
            <a:pPr marL="516018" lvl="1" indent="-258009" algn="l">
              <a:lnSpc>
                <a:spcPts val="3346"/>
              </a:lnSpc>
              <a:buFont typeface="Arial"/>
              <a:buChar char="•"/>
            </a:pPr>
            <a:r>
              <a:rPr lang="en-US" sz="23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Response time for basic queries drops to seconds</a:t>
            </a:r>
          </a:p>
          <a:p>
            <a:pPr marL="516018" lvl="1" indent="-258009" algn="l">
              <a:lnSpc>
                <a:spcPts val="3346"/>
              </a:lnSpc>
              <a:buFont typeface="Arial"/>
              <a:buChar char="•"/>
            </a:pPr>
            <a:r>
              <a:rPr lang="en-US" sz="23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Human advisors can focus on complex, emotional, or sensitive cases</a:t>
            </a:r>
          </a:p>
          <a:p>
            <a:pPr marL="516018" lvl="1" indent="-258009" algn="l">
              <a:lnSpc>
                <a:spcPts val="3346"/>
              </a:lnSpc>
              <a:buFont typeface="Arial"/>
              <a:buChar char="•"/>
            </a:pPr>
            <a:r>
              <a:rPr lang="en-US" sz="23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Consistent information across channels</a:t>
            </a:r>
          </a:p>
          <a:p>
            <a:pPr algn="l">
              <a:lnSpc>
                <a:spcPts val="3346"/>
              </a:lnSpc>
              <a:spcBef>
                <a:spcPct val="0"/>
              </a:spcBef>
            </a:pPr>
            <a:endParaRPr lang="en-US" sz="239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Freeform 25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TextBox 27"/>
          <p:cNvSpPr txBox="1"/>
          <p:nvPr/>
        </p:nvSpPr>
        <p:spPr>
          <a:xfrm>
            <a:off x="11928633" y="1731426"/>
            <a:ext cx="5929338" cy="639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6"/>
              </a:lnSpc>
            </a:pPr>
            <a:r>
              <a:rPr lang="en-US" sz="259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Engineering Practices (Why it’s sustainable)</a:t>
            </a:r>
          </a:p>
          <a:p>
            <a:pPr algn="l">
              <a:lnSpc>
                <a:spcPts val="3346"/>
              </a:lnSpc>
            </a:pPr>
            <a:endParaRPr lang="en-US" sz="259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6018" lvl="1" indent="-258009" algn="l">
              <a:lnSpc>
                <a:spcPts val="3346"/>
              </a:lnSpc>
              <a:buFont typeface="Arial"/>
              <a:buChar char="•"/>
            </a:pPr>
            <a:r>
              <a:rPr lang="en-US" sz="239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MLOps</a:t>
            </a:r>
            <a:endParaRPr lang="en-US" sz="239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6018" lvl="1" indent="-258009" algn="l">
              <a:lnSpc>
                <a:spcPts val="3346"/>
              </a:lnSpc>
              <a:buFont typeface="Arial"/>
              <a:buChar char="•"/>
            </a:pPr>
            <a:r>
              <a:rPr lang="en-US" sz="239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Version Control: Git for code/notebooks/configs with PR reviews</a:t>
            </a:r>
          </a:p>
          <a:p>
            <a:pPr marL="516018" lvl="1" indent="-258009" algn="l">
              <a:lnSpc>
                <a:spcPts val="3346"/>
              </a:lnSpc>
              <a:buFont typeface="Arial"/>
              <a:buChar char="•"/>
            </a:pPr>
            <a:r>
              <a:rPr lang="en-US" sz="239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Modular Structure: </a:t>
            </a:r>
            <a:r>
              <a:rPr lang="en-US" sz="239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Streamlit</a:t>
            </a:r>
            <a:r>
              <a:rPr lang="en-US" sz="239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↔ </a:t>
            </a:r>
            <a:r>
              <a:rPr lang="en-US" sz="239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FastAPI</a:t>
            </a:r>
            <a:r>
              <a:rPr lang="en-US" sz="239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↔ Retriever; swap embedding model or add LLM fallback without rewrites</a:t>
            </a:r>
          </a:p>
          <a:p>
            <a:pPr marL="516018" lvl="1" indent="-258009" algn="l">
              <a:lnSpc>
                <a:spcPts val="3346"/>
              </a:lnSpc>
              <a:buFont typeface="Arial"/>
              <a:buChar char="•"/>
            </a:pPr>
            <a:r>
              <a:rPr lang="en-US" sz="239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Scalability: stateless </a:t>
            </a:r>
            <a:r>
              <a:rPr lang="en-US" sz="239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FastAPI</a:t>
            </a:r>
            <a:r>
              <a:rPr lang="en-US" sz="239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precomputed .</a:t>
            </a:r>
            <a:r>
              <a:rPr lang="en-US" sz="239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pkl</a:t>
            </a:r>
            <a:r>
              <a:rPr lang="en-US" sz="239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embeddings, easy horizontal scale</a:t>
            </a:r>
          </a:p>
          <a:p>
            <a:pPr algn="l">
              <a:lnSpc>
                <a:spcPts val="3346"/>
              </a:lnSpc>
              <a:spcBef>
                <a:spcPct val="0"/>
              </a:spcBef>
            </a:pPr>
            <a:endParaRPr lang="en-US" sz="239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428777" y="0"/>
            <a:ext cx="2538013" cy="5143500"/>
            <a:chOff x="0" y="0"/>
            <a:chExt cx="668448" cy="13546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8448" cy="1354667"/>
            </a:xfrm>
            <a:custGeom>
              <a:avLst/>
              <a:gdLst/>
              <a:ahLst/>
              <a:cxnLst/>
              <a:rect l="l" t="t" r="r" b="b"/>
              <a:pathLst>
                <a:path w="668448" h="1354667">
                  <a:moveTo>
                    <a:pt x="0" y="0"/>
                  </a:moveTo>
                  <a:lnTo>
                    <a:pt x="668448" y="0"/>
                  </a:lnTo>
                  <a:lnTo>
                    <a:pt x="668448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68448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6514" y="686734"/>
            <a:ext cx="6658676" cy="9258300"/>
            <a:chOff x="0" y="0"/>
            <a:chExt cx="8878235" cy="123444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/>
            <a:srcRect l="23029" r="23029"/>
            <a:stretch>
              <a:fillRect/>
            </a:stretch>
          </p:blipFill>
          <p:spPr>
            <a:xfrm>
              <a:off x="0" y="0"/>
              <a:ext cx="8878235" cy="123444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0989886" y="3607382"/>
            <a:ext cx="1797586" cy="47625"/>
            <a:chOff x="0" y="0"/>
            <a:chExt cx="473438" cy="125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492295" y="9568113"/>
            <a:ext cx="547464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  <a:endParaRPr lang="en-US" sz="1400" b="1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961311" y="1469530"/>
            <a:ext cx="6079658" cy="1884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5700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ROADMAP (THE FUTURE)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21944" y="3855032"/>
            <a:ext cx="5879341" cy="518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4560" lvl="1" indent="-292280" algn="l">
              <a:lnSpc>
                <a:spcPts val="3790"/>
              </a:lnSpc>
              <a:buFont typeface="Arial"/>
              <a:buChar char="•"/>
            </a:pPr>
            <a:r>
              <a:rPr lang="en-US" sz="270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GPT fallback for low-match or chit-chat queries</a:t>
            </a:r>
          </a:p>
          <a:p>
            <a:pPr marL="584560" lvl="1" indent="-292280" algn="l">
              <a:lnSpc>
                <a:spcPts val="3790"/>
              </a:lnSpc>
              <a:buFont typeface="Arial"/>
              <a:buChar char="•"/>
            </a:pPr>
            <a:r>
              <a:rPr lang="en-US" sz="270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One-click + scheduled embedding refresh</a:t>
            </a:r>
          </a:p>
          <a:p>
            <a:pPr marL="584560" lvl="1" indent="-292280" algn="l">
              <a:lnSpc>
                <a:spcPts val="3790"/>
              </a:lnSpc>
              <a:buFont typeface="Arial"/>
              <a:buChar char="•"/>
            </a:pPr>
            <a:r>
              <a:rPr lang="en-US" sz="270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Re-ranking + multi-embeddings to boost accuracy</a:t>
            </a:r>
          </a:p>
          <a:p>
            <a:pPr marL="584560" lvl="1" indent="-292280" algn="l">
              <a:lnSpc>
                <a:spcPts val="3790"/>
              </a:lnSpc>
              <a:buFont typeface="Arial"/>
              <a:buChar char="•"/>
            </a:pPr>
            <a:r>
              <a:rPr lang="en-US" sz="270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Multilingual support (detect &amp; translate)</a:t>
            </a:r>
          </a:p>
          <a:p>
            <a:pPr marL="584560" lvl="1" indent="-292280" algn="l">
              <a:lnSpc>
                <a:spcPts val="3790"/>
              </a:lnSpc>
              <a:buFont typeface="Arial"/>
              <a:buChar char="•"/>
            </a:pPr>
            <a:r>
              <a:rPr lang="en-US" sz="2707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Conversation memory and advisor handoff in UI</a:t>
            </a:r>
          </a:p>
          <a:p>
            <a:pPr algn="l">
              <a:lnSpc>
                <a:spcPts val="3790"/>
              </a:lnSpc>
              <a:spcBef>
                <a:spcPct val="0"/>
              </a:spcBef>
            </a:pPr>
            <a:endParaRPr lang="en-US" sz="2707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Freeform 23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92793" y="0"/>
            <a:ext cx="3039760" cy="5143500"/>
            <a:chOff x="0" y="0"/>
            <a:chExt cx="800595" cy="13546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0595" cy="1354667"/>
            </a:xfrm>
            <a:custGeom>
              <a:avLst/>
              <a:gdLst/>
              <a:ahLst/>
              <a:cxnLst/>
              <a:rect l="l" t="t" r="r" b="b"/>
              <a:pathLst>
                <a:path w="800595" h="1354667">
                  <a:moveTo>
                    <a:pt x="0" y="0"/>
                  </a:moveTo>
                  <a:lnTo>
                    <a:pt x="800595" y="0"/>
                  </a:lnTo>
                  <a:lnTo>
                    <a:pt x="800595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00595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595208" y="3235739"/>
            <a:ext cx="1797586" cy="47625"/>
            <a:chOff x="0" y="0"/>
            <a:chExt cx="473438" cy="125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494803" y="3459352"/>
            <a:ext cx="10943974" cy="5581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838" lvl="1" indent="-284419" algn="l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Built a chatbot to handle high-volume student queries with a modular NLP pipeline (classification + retrieval).</a:t>
            </a:r>
          </a:p>
          <a:p>
            <a:pPr marL="568838" lvl="1" indent="-284419" algn="l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Evaluated GloVe, Word2Vec, and MiniLM — selected MiniLM for stronger semantic matches on our data.</a:t>
            </a:r>
          </a:p>
          <a:p>
            <a:pPr marL="568838" lvl="1" indent="-284419" algn="l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Retrieval: MiniLM sentence embeddings saved to .pkl; cosine similarity returns the best match → UI shows answer + official links.</a:t>
            </a:r>
          </a:p>
          <a:p>
            <a:pPr marL="568838" lvl="1" indent="-284419" algn="l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Smart routing (PyTorch classifier):</a:t>
            </a:r>
          </a:p>
          <a:p>
            <a:pPr marL="568838" lvl="1" indent="-284419" algn="l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faq/resource → similarity-based retrieval</a:t>
            </a:r>
          </a:p>
          <a:p>
            <a:pPr marL="568838" lvl="1" indent="-284419" algn="l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offramp → advise contacting a Human Advisor</a:t>
            </a:r>
          </a:p>
          <a:p>
            <a:pPr marL="568838" lvl="1" indent="-284419" algn="l">
              <a:lnSpc>
                <a:spcPts val="3688"/>
              </a:lnSpc>
              <a:buFont typeface="Arial"/>
              <a:buChar char="•"/>
            </a:pPr>
            <a:r>
              <a:rPr lang="en-US" sz="263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chitchat / low match → basic reply for now</a:t>
            </a:r>
          </a:p>
          <a:p>
            <a:pPr algn="l">
              <a:lnSpc>
                <a:spcPts val="3688"/>
              </a:lnSpc>
              <a:spcBef>
                <a:spcPct val="0"/>
              </a:spcBef>
            </a:pPr>
            <a:endParaRPr lang="en-US" sz="2634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1402604" y="6742663"/>
            <a:ext cx="2371003" cy="2854026"/>
          </a:xfrm>
          <a:custGeom>
            <a:avLst/>
            <a:gdLst/>
            <a:ahLst/>
            <a:cxnLst/>
            <a:rect l="l" t="t" r="r" b="b"/>
            <a:pathLst>
              <a:path w="2371003" h="2854026">
                <a:moveTo>
                  <a:pt x="0" y="0"/>
                </a:moveTo>
                <a:lnTo>
                  <a:pt x="2371003" y="0"/>
                </a:lnTo>
                <a:lnTo>
                  <a:pt x="2371003" y="2854025"/>
                </a:lnTo>
                <a:lnTo>
                  <a:pt x="0" y="28540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19" name="TextBox 19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95208" y="2324990"/>
            <a:ext cx="5984020" cy="93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5700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IN SUMMARY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02014-F84D-DE79-74A6-05750BDB4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F0FA3D-72ED-9CC7-63BC-C0263C99733B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D5D8B73-5592-4CFD-002C-E7C157F95C5C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0A5A703-0E29-3056-A12C-A67D5A3319CF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361219D2-7D08-F0EB-A4A3-E48861D5680E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BE7CA27-CE4D-0053-8749-24D2A17D9191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CF338B6-88FD-CD3D-CE62-206E70D33CEB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BD2C8214-5429-06EE-2094-FD228A6E99E7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C832839-124A-446D-FF89-4292D92403C5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B17345C-EC96-A37A-5326-0C5283A99BB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9BFAA17-8503-F8BC-4851-83E293522D0C}"/>
              </a:ext>
            </a:extLst>
          </p:cNvPr>
          <p:cNvGrpSpPr/>
          <p:nvPr/>
        </p:nvGrpSpPr>
        <p:grpSpPr>
          <a:xfrm>
            <a:off x="5392793" y="0"/>
            <a:ext cx="3039760" cy="5143500"/>
            <a:chOff x="0" y="0"/>
            <a:chExt cx="800595" cy="1354667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630E314-EBD8-D718-0D36-944D5668E99D}"/>
                </a:ext>
              </a:extLst>
            </p:cNvPr>
            <p:cNvSpPr/>
            <p:nvPr/>
          </p:nvSpPr>
          <p:spPr>
            <a:xfrm>
              <a:off x="0" y="0"/>
              <a:ext cx="800595" cy="1354667"/>
            </a:xfrm>
            <a:custGeom>
              <a:avLst/>
              <a:gdLst/>
              <a:ahLst/>
              <a:cxnLst/>
              <a:rect l="l" t="t" r="r" b="b"/>
              <a:pathLst>
                <a:path w="800595" h="1354667">
                  <a:moveTo>
                    <a:pt x="0" y="0"/>
                  </a:moveTo>
                  <a:lnTo>
                    <a:pt x="800595" y="0"/>
                  </a:lnTo>
                  <a:lnTo>
                    <a:pt x="800595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EE7944D-981F-B60E-F4C5-B28CF241D7DC}"/>
                </a:ext>
              </a:extLst>
            </p:cNvPr>
            <p:cNvSpPr txBox="1"/>
            <p:nvPr/>
          </p:nvSpPr>
          <p:spPr>
            <a:xfrm>
              <a:off x="0" y="-38100"/>
              <a:ext cx="800595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92599841-E7FF-9AAB-879A-59B1639AF361}"/>
              </a:ext>
            </a:extLst>
          </p:cNvPr>
          <p:cNvGrpSpPr/>
          <p:nvPr/>
        </p:nvGrpSpPr>
        <p:grpSpPr>
          <a:xfrm>
            <a:off x="5638800" y="6801571"/>
            <a:ext cx="1797586" cy="47625"/>
            <a:chOff x="0" y="0"/>
            <a:chExt cx="473438" cy="1254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222DE84-36C0-F193-CEAA-09697B7FF3EC}"/>
                </a:ext>
              </a:extLst>
            </p:cNvPr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A832339-FD1C-E085-9775-A80F03D2BF66}"/>
                </a:ext>
              </a:extLst>
            </p:cNvPr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6B849F80-2DB1-12C2-DBA8-28EDF36A4822}"/>
              </a:ext>
            </a:extLst>
          </p:cNvPr>
          <p:cNvSpPr txBox="1"/>
          <p:nvPr/>
        </p:nvSpPr>
        <p:spPr>
          <a:xfrm>
            <a:off x="4038600" y="5893539"/>
            <a:ext cx="913019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tanakarn Condensed"/>
                <a:ea typeface="Pattanakarn Condensed"/>
                <a:cs typeface="Pattanakarn Condensed"/>
                <a:sym typeface="Pattanakarn Condensed"/>
              </a:rPr>
              <a:t>THANK YOU!</a:t>
            </a:r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BD942FF5-7ADB-F647-17E7-49E3049E21D8}"/>
              </a:ext>
            </a:extLst>
          </p:cNvPr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94E29AF-85D7-1188-E432-0CB6C282F28C}"/>
              </a:ext>
            </a:extLst>
          </p:cNvPr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128148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13684" y="4007212"/>
            <a:ext cx="4045544" cy="4045544"/>
            <a:chOff x="0" y="0"/>
            <a:chExt cx="5394058" cy="539405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7754" b="26454"/>
            <a:stretch>
              <a:fillRect/>
            </a:stretch>
          </p:blipFill>
          <p:spPr>
            <a:xfrm>
              <a:off x="0" y="0"/>
              <a:ext cx="5394058" cy="5394058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2740232" y="7291354"/>
            <a:ext cx="3185865" cy="761402"/>
            <a:chOff x="0" y="0"/>
            <a:chExt cx="455875" cy="1089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55875" cy="108951"/>
            </a:xfrm>
            <a:custGeom>
              <a:avLst/>
              <a:gdLst/>
              <a:ahLst/>
              <a:cxnLst/>
              <a:rect l="l" t="t" r="r" b="b"/>
              <a:pathLst>
                <a:path w="455875" h="108951">
                  <a:moveTo>
                    <a:pt x="0" y="0"/>
                  </a:moveTo>
                  <a:lnTo>
                    <a:pt x="455875" y="0"/>
                  </a:lnTo>
                  <a:lnTo>
                    <a:pt x="455875" y="108951"/>
                  </a:lnTo>
                  <a:lnTo>
                    <a:pt x="0" y="108951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55875" cy="14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122874" y="4007212"/>
            <a:ext cx="4045544" cy="4045544"/>
            <a:chOff x="0" y="0"/>
            <a:chExt cx="5394058" cy="539405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/>
            <a:srcRect l="7560" t="26169" r="5614" b="24991"/>
            <a:stretch>
              <a:fillRect/>
            </a:stretch>
          </p:blipFill>
          <p:spPr>
            <a:xfrm>
              <a:off x="0" y="0"/>
              <a:ext cx="5394058" cy="5394058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7551067" y="7291354"/>
            <a:ext cx="3185865" cy="761402"/>
            <a:chOff x="0" y="0"/>
            <a:chExt cx="455875" cy="1089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5875" cy="108951"/>
            </a:xfrm>
            <a:custGeom>
              <a:avLst/>
              <a:gdLst/>
              <a:ahLst/>
              <a:cxnLst/>
              <a:rect l="l" t="t" r="r" b="b"/>
              <a:pathLst>
                <a:path w="455875" h="108951">
                  <a:moveTo>
                    <a:pt x="0" y="0"/>
                  </a:moveTo>
                  <a:lnTo>
                    <a:pt x="455875" y="0"/>
                  </a:lnTo>
                  <a:lnTo>
                    <a:pt x="455875" y="108951"/>
                  </a:lnTo>
                  <a:lnTo>
                    <a:pt x="0" y="108951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55875" cy="14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32064" y="4007212"/>
            <a:ext cx="4045544" cy="4045544"/>
            <a:chOff x="0" y="0"/>
            <a:chExt cx="5394058" cy="539405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rcRect t="2220" b="22732"/>
            <a:stretch>
              <a:fillRect/>
            </a:stretch>
          </p:blipFill>
          <p:spPr>
            <a:xfrm>
              <a:off x="0" y="0"/>
              <a:ext cx="5394058" cy="5394058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2361903" y="7291354"/>
            <a:ext cx="3185865" cy="761402"/>
            <a:chOff x="0" y="0"/>
            <a:chExt cx="455875" cy="1089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55875" cy="108951"/>
            </a:xfrm>
            <a:custGeom>
              <a:avLst/>
              <a:gdLst/>
              <a:ahLst/>
              <a:cxnLst/>
              <a:rect l="l" t="t" r="r" b="b"/>
              <a:pathLst>
                <a:path w="455875" h="108951">
                  <a:moveTo>
                    <a:pt x="0" y="0"/>
                  </a:moveTo>
                  <a:lnTo>
                    <a:pt x="455875" y="0"/>
                  </a:lnTo>
                  <a:lnTo>
                    <a:pt x="455875" y="108951"/>
                  </a:lnTo>
                  <a:lnTo>
                    <a:pt x="0" y="108951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55875" cy="147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245207" y="3171228"/>
            <a:ext cx="1797586" cy="47625"/>
            <a:chOff x="0" y="0"/>
            <a:chExt cx="473438" cy="1254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4681860" y="2079347"/>
            <a:ext cx="1175427" cy="1175427"/>
          </a:xfrm>
          <a:custGeom>
            <a:avLst/>
            <a:gdLst/>
            <a:ahLst/>
            <a:cxnLst/>
            <a:rect l="l" t="t" r="r" b="b"/>
            <a:pathLst>
              <a:path w="1175427" h="1175427">
                <a:moveTo>
                  <a:pt x="0" y="0"/>
                </a:moveTo>
                <a:lnTo>
                  <a:pt x="1175427" y="0"/>
                </a:lnTo>
                <a:lnTo>
                  <a:pt x="1175427" y="1175426"/>
                </a:lnTo>
                <a:lnTo>
                  <a:pt x="0" y="11754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0" name="TextBox 30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809042" y="7513184"/>
            <a:ext cx="3048245" cy="28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  <a:spcBef>
                <a:spcPct val="0"/>
              </a:spcBef>
            </a:pPr>
            <a:r>
              <a:rPr lang="en-US" sz="173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BABANDEEP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619877" y="7513184"/>
            <a:ext cx="3048245" cy="28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  <a:spcBef>
                <a:spcPct val="0"/>
              </a:spcBef>
            </a:pPr>
            <a:r>
              <a:rPr lang="en-US" sz="173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HASYASHRI BHATT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30713" y="7513184"/>
            <a:ext cx="3048245" cy="28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  <a:spcBef>
                <a:spcPct val="0"/>
              </a:spcBef>
            </a:pPr>
            <a:r>
              <a:rPr lang="en-US" sz="1737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PAULA RAMIREZ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301129" y="2167569"/>
            <a:ext cx="7685743" cy="93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5700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MEET OUR TEAM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41600" y="8508774"/>
            <a:ext cx="7685743" cy="7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3"/>
              </a:lnSpc>
            </a:pPr>
            <a:r>
              <a:rPr lang="en-US" sz="4563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 TEAM-7</a:t>
            </a:r>
          </a:p>
        </p:txBody>
      </p:sp>
      <p:sp>
        <p:nvSpPr>
          <p:cNvPr id="36" name="Freeform 36"/>
          <p:cNvSpPr/>
          <p:nvPr/>
        </p:nvSpPr>
        <p:spPr>
          <a:xfrm>
            <a:off x="0" y="26290"/>
            <a:ext cx="1128415" cy="1136682"/>
          </a:xfrm>
          <a:custGeom>
            <a:avLst/>
            <a:gdLst/>
            <a:ahLst/>
            <a:cxnLst/>
            <a:rect l="l" t="t" r="r" b="b"/>
            <a:pathLst>
              <a:path w="1128415" h="1136682">
                <a:moveTo>
                  <a:pt x="0" y="0"/>
                </a:moveTo>
                <a:lnTo>
                  <a:pt x="1128415" y="0"/>
                </a:lnTo>
                <a:lnTo>
                  <a:pt x="1128415" y="1136682"/>
                </a:lnTo>
                <a:lnTo>
                  <a:pt x="0" y="1136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37" name="Freeform 37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36569" y="0"/>
            <a:ext cx="3966325" cy="10287000"/>
            <a:chOff x="0" y="0"/>
            <a:chExt cx="1044629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4629" cy="2709333"/>
            </a:xfrm>
            <a:custGeom>
              <a:avLst/>
              <a:gdLst/>
              <a:ahLst/>
              <a:cxnLst/>
              <a:rect l="l" t="t" r="r" b="b"/>
              <a:pathLst>
                <a:path w="1044629" h="2709333">
                  <a:moveTo>
                    <a:pt x="0" y="0"/>
                  </a:moveTo>
                  <a:lnTo>
                    <a:pt x="1044629" y="0"/>
                  </a:lnTo>
                  <a:lnTo>
                    <a:pt x="104462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4462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118167" y="2444795"/>
            <a:ext cx="7815266" cy="5968909"/>
          </a:xfrm>
          <a:custGeom>
            <a:avLst/>
            <a:gdLst/>
            <a:ahLst/>
            <a:cxnLst/>
            <a:rect l="l" t="t" r="r" b="b"/>
            <a:pathLst>
              <a:path w="7815266" h="5968909">
                <a:moveTo>
                  <a:pt x="0" y="0"/>
                </a:moveTo>
                <a:lnTo>
                  <a:pt x="7815266" y="0"/>
                </a:lnTo>
                <a:lnTo>
                  <a:pt x="7815266" y="5968910"/>
                </a:lnTo>
                <a:lnTo>
                  <a:pt x="0" y="5968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grpSp>
        <p:nvGrpSpPr>
          <p:cNvPr id="15" name="Group 15"/>
          <p:cNvGrpSpPr/>
          <p:nvPr/>
        </p:nvGrpSpPr>
        <p:grpSpPr>
          <a:xfrm>
            <a:off x="1300084" y="2630630"/>
            <a:ext cx="7439296" cy="3952057"/>
            <a:chOff x="0" y="0"/>
            <a:chExt cx="9919061" cy="526940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rcRect l="17922" t="417" r="22099" b="28479"/>
            <a:stretch>
              <a:fillRect/>
            </a:stretch>
          </p:blipFill>
          <p:spPr>
            <a:xfrm>
              <a:off x="0" y="0"/>
              <a:ext cx="9919061" cy="5269409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117776" y="3570622"/>
            <a:ext cx="1797586" cy="47625"/>
            <a:chOff x="0" y="0"/>
            <a:chExt cx="473438" cy="125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TextBox 23"/>
          <p:cNvSpPr txBox="1"/>
          <p:nvPr/>
        </p:nvSpPr>
        <p:spPr>
          <a:xfrm>
            <a:off x="11089201" y="2576488"/>
            <a:ext cx="4851641" cy="74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3"/>
              </a:lnSpc>
            </a:pPr>
            <a:r>
              <a:rPr lang="en-US" sz="4563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89201" y="4234469"/>
            <a:ext cx="5830101" cy="1770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03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</a:t>
            </a:r>
          </a:p>
          <a:p>
            <a:pPr marL="438771" lvl="1" indent="-219386" algn="l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Instant, accurate answers to student queries</a:t>
            </a:r>
          </a:p>
          <a:p>
            <a:pPr marL="438771" lvl="1" indent="-219386" algn="l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Fewer tickets for front-desk staff</a:t>
            </a:r>
          </a:p>
          <a:p>
            <a:pPr marL="438771" lvl="1" indent="-219386" algn="l">
              <a:lnSpc>
                <a:spcPts val="2845"/>
              </a:lnSpc>
              <a:buFont typeface="Arial"/>
              <a:buChar char="•"/>
            </a:pPr>
            <a:r>
              <a:rPr lang="en-US" sz="203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Easy to maintain and extend</a:t>
            </a:r>
          </a:p>
          <a:p>
            <a:pPr algn="l">
              <a:lnSpc>
                <a:spcPts val="2845"/>
              </a:lnSpc>
              <a:spcBef>
                <a:spcPct val="0"/>
              </a:spcBef>
            </a:pPr>
            <a:endParaRPr lang="en-US" sz="203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089201" y="6322660"/>
            <a:ext cx="5830101" cy="115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0"/>
              </a:lnSpc>
            </a:pPr>
            <a:r>
              <a:rPr lang="en-US" sz="20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Stack (at glance)</a:t>
            </a:r>
          </a:p>
          <a:p>
            <a:pPr algn="l">
              <a:lnSpc>
                <a:spcPts val="2842"/>
              </a:lnSpc>
              <a:spcBef>
                <a:spcPct val="0"/>
              </a:spcBef>
            </a:pPr>
            <a:r>
              <a:rPr lang="en-US" sz="203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Streamlit → FastAPI → Retriever (MiniLM) → Embeddings (.pkl) + cosine similarity.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1852288"/>
            <a:ext cx="1066045" cy="6582423"/>
            <a:chOff x="0" y="0"/>
            <a:chExt cx="280769" cy="17336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0769" cy="1733642"/>
            </a:xfrm>
            <a:custGeom>
              <a:avLst/>
              <a:gdLst/>
              <a:ahLst/>
              <a:cxnLst/>
              <a:rect l="l" t="t" r="r" b="b"/>
              <a:pathLst>
                <a:path w="280769" h="1733642">
                  <a:moveTo>
                    <a:pt x="0" y="0"/>
                  </a:moveTo>
                  <a:lnTo>
                    <a:pt x="280769" y="0"/>
                  </a:lnTo>
                  <a:lnTo>
                    <a:pt x="280769" y="1733642"/>
                  </a:lnTo>
                  <a:lnTo>
                    <a:pt x="0" y="173364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80769" cy="1771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660486" y="2504866"/>
            <a:ext cx="1797586" cy="47625"/>
            <a:chOff x="0" y="0"/>
            <a:chExt cx="473438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26117" y="3625044"/>
            <a:ext cx="6473847" cy="2139470"/>
            <a:chOff x="0" y="0"/>
            <a:chExt cx="6519370" cy="21545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519370" cy="2154514"/>
            </a:xfrm>
            <a:custGeom>
              <a:avLst/>
              <a:gdLst/>
              <a:ahLst/>
              <a:cxnLst/>
              <a:rect l="l" t="t" r="r" b="b"/>
              <a:pathLst>
                <a:path w="6519370" h="2154514">
                  <a:moveTo>
                    <a:pt x="0" y="0"/>
                  </a:moveTo>
                  <a:lnTo>
                    <a:pt x="6519370" y="0"/>
                  </a:lnTo>
                  <a:lnTo>
                    <a:pt x="6519370" y="2154514"/>
                  </a:lnTo>
                  <a:lnTo>
                    <a:pt x="0" y="2154514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6519370" cy="2192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157026" y="6881618"/>
            <a:ext cx="7248252" cy="2056510"/>
            <a:chOff x="0" y="0"/>
            <a:chExt cx="7299220" cy="20709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99220" cy="2070970"/>
            </a:xfrm>
            <a:custGeom>
              <a:avLst/>
              <a:gdLst/>
              <a:ahLst/>
              <a:cxnLst/>
              <a:rect l="l" t="t" r="r" b="b"/>
              <a:pathLst>
                <a:path w="7299220" h="2070970">
                  <a:moveTo>
                    <a:pt x="0" y="0"/>
                  </a:moveTo>
                  <a:lnTo>
                    <a:pt x="7299220" y="0"/>
                  </a:lnTo>
                  <a:lnTo>
                    <a:pt x="7299220" y="2070970"/>
                  </a:lnTo>
                  <a:lnTo>
                    <a:pt x="0" y="2070970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299220" cy="2109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5" name="Freeform 25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6" name="Freeform 26"/>
          <p:cNvSpPr/>
          <p:nvPr/>
        </p:nvSpPr>
        <p:spPr>
          <a:xfrm>
            <a:off x="1270886" y="3593742"/>
            <a:ext cx="2545681" cy="2170772"/>
          </a:xfrm>
          <a:custGeom>
            <a:avLst/>
            <a:gdLst/>
            <a:ahLst/>
            <a:cxnLst/>
            <a:rect l="l" t="t" r="r" b="b"/>
            <a:pathLst>
              <a:path w="2545681" h="2170772">
                <a:moveTo>
                  <a:pt x="0" y="0"/>
                </a:moveTo>
                <a:lnTo>
                  <a:pt x="2545681" y="0"/>
                </a:lnTo>
                <a:lnTo>
                  <a:pt x="2545681" y="2170772"/>
                </a:lnTo>
                <a:lnTo>
                  <a:pt x="0" y="21707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7" name="Freeform 27"/>
          <p:cNvSpPr/>
          <p:nvPr/>
        </p:nvSpPr>
        <p:spPr>
          <a:xfrm>
            <a:off x="7703779" y="6818255"/>
            <a:ext cx="2119872" cy="2119872"/>
          </a:xfrm>
          <a:custGeom>
            <a:avLst/>
            <a:gdLst/>
            <a:ahLst/>
            <a:cxnLst/>
            <a:rect l="l" t="t" r="r" b="b"/>
            <a:pathLst>
              <a:path w="2119872" h="2119872">
                <a:moveTo>
                  <a:pt x="0" y="0"/>
                </a:moveTo>
                <a:lnTo>
                  <a:pt x="2119872" y="0"/>
                </a:lnTo>
                <a:lnTo>
                  <a:pt x="2119872" y="2119872"/>
                </a:lnTo>
                <a:lnTo>
                  <a:pt x="0" y="21198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8" name="Freeform 28"/>
          <p:cNvSpPr/>
          <p:nvPr/>
        </p:nvSpPr>
        <p:spPr>
          <a:xfrm>
            <a:off x="11083337" y="0"/>
            <a:ext cx="7204663" cy="4803109"/>
          </a:xfrm>
          <a:custGeom>
            <a:avLst/>
            <a:gdLst/>
            <a:ahLst/>
            <a:cxnLst/>
            <a:rect l="l" t="t" r="r" b="b"/>
            <a:pathLst>
              <a:path w="7204663" h="4803109">
                <a:moveTo>
                  <a:pt x="0" y="0"/>
                </a:moveTo>
                <a:lnTo>
                  <a:pt x="7204663" y="0"/>
                </a:lnTo>
                <a:lnTo>
                  <a:pt x="7204663" y="4803109"/>
                </a:lnTo>
                <a:lnTo>
                  <a:pt x="0" y="4803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9" name="TextBox 29"/>
          <p:cNvSpPr txBox="1"/>
          <p:nvPr/>
        </p:nvSpPr>
        <p:spPr>
          <a:xfrm>
            <a:off x="2660486" y="620059"/>
            <a:ext cx="5341832" cy="1884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5700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PROBLEM &amp; OBJECTIVE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344913" y="3682039"/>
            <a:ext cx="6055749" cy="1943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3"/>
              </a:lnSpc>
            </a:pPr>
            <a:r>
              <a:rPr lang="en-US" sz="18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Problem</a:t>
            </a:r>
          </a:p>
          <a:p>
            <a:pPr marL="403009" lvl="1" indent="-201504" algn="l">
              <a:lnSpc>
                <a:spcPts val="2613"/>
              </a:lnSpc>
              <a:buFont typeface="Arial"/>
              <a:buChar char="•"/>
            </a:pPr>
            <a:r>
              <a:rPr lang="en-US" sz="18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Student Success Advisors at colleges are overwhelmed</a:t>
            </a:r>
          </a:p>
          <a:p>
            <a:pPr marL="403009" lvl="1" indent="-201504" algn="l">
              <a:lnSpc>
                <a:spcPts val="2613"/>
              </a:lnSpc>
              <a:buFont typeface="Arial"/>
              <a:buChar char="•"/>
            </a:pPr>
            <a:r>
              <a:rPr lang="en-US" sz="18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Answers are scattered across policy PDFs and web pages</a:t>
            </a:r>
          </a:p>
          <a:p>
            <a:pPr marL="403009" lvl="1" indent="-201504" algn="l">
              <a:lnSpc>
                <a:spcPts val="2613"/>
              </a:lnSpc>
              <a:spcBef>
                <a:spcPct val="0"/>
              </a:spcBef>
              <a:buFont typeface="Arial"/>
              <a:buChar char="•"/>
            </a:pPr>
            <a:r>
              <a:rPr lang="en-US" sz="18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Long wait times and repetitive support questions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51833" y="7022459"/>
            <a:ext cx="6858638" cy="1740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0"/>
              </a:lnSpc>
            </a:pPr>
            <a:r>
              <a:rPr lang="en-US" sz="19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Objectives</a:t>
            </a:r>
          </a:p>
          <a:p>
            <a:pPr marL="430285" lvl="1" indent="-215142" algn="l">
              <a:lnSpc>
                <a:spcPts val="2790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24/7 self-service with cited sources</a:t>
            </a:r>
          </a:p>
          <a:p>
            <a:pPr marL="430285" lvl="1" indent="-215142" algn="l">
              <a:lnSpc>
                <a:spcPts val="2790"/>
              </a:lnSpc>
              <a:buFont typeface="Arial"/>
              <a:buChar char="•"/>
            </a:pPr>
            <a:r>
              <a:rPr lang="en-US" sz="199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Reduce help-desk load and response time</a:t>
            </a:r>
          </a:p>
          <a:p>
            <a:pPr marL="417282" lvl="1" indent="-208641" algn="l">
              <a:lnSpc>
                <a:spcPts val="2705"/>
              </a:lnSpc>
              <a:buFont typeface="Arial"/>
              <a:buChar char="•"/>
            </a:pPr>
            <a:r>
              <a:rPr lang="en-US" sz="193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Keep architecture simple, secure, and maintainable</a:t>
            </a:r>
          </a:p>
          <a:p>
            <a:pPr algn="l">
              <a:lnSpc>
                <a:spcPts val="2790"/>
              </a:lnSpc>
              <a:spcBef>
                <a:spcPct val="0"/>
              </a:spcBef>
            </a:pPr>
            <a:endParaRPr lang="en-US" sz="1932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643" y="4712517"/>
            <a:ext cx="18292643" cy="861965"/>
            <a:chOff x="0" y="0"/>
            <a:chExt cx="4817816" cy="2270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7816" cy="227020"/>
            </a:xfrm>
            <a:custGeom>
              <a:avLst/>
              <a:gdLst/>
              <a:ahLst/>
              <a:cxnLst/>
              <a:rect l="l" t="t" r="r" b="b"/>
              <a:pathLst>
                <a:path w="4817816" h="227020">
                  <a:moveTo>
                    <a:pt x="0" y="0"/>
                  </a:moveTo>
                  <a:lnTo>
                    <a:pt x="4817816" y="0"/>
                  </a:lnTo>
                  <a:lnTo>
                    <a:pt x="4817816" y="227020"/>
                  </a:lnTo>
                  <a:lnTo>
                    <a:pt x="0" y="227020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7816" cy="2651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245207" y="1739303"/>
            <a:ext cx="1797586" cy="47625"/>
            <a:chOff x="0" y="0"/>
            <a:chExt cx="473438" cy="125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20" name="Freeform 20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810448" y="374956"/>
            <a:ext cx="1066245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5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tanakarn Condensed"/>
                <a:ea typeface="Pattanakarn Condensed"/>
                <a:cs typeface="Pattanakarn Condensed"/>
                <a:sym typeface="Pattanakarn Condensed"/>
              </a:rPr>
              <a:t>ARCHITECTURE (HIGH-LEVEL)</a:t>
            </a:r>
          </a:p>
        </p:txBody>
      </p:sp>
      <p:pic>
        <p:nvPicPr>
          <p:cNvPr id="26" name="Picture 25" descr="A diagram of a fast api&#10;&#10;AI-generated content may be incorrect.">
            <a:extLst>
              <a:ext uri="{FF2B5EF4-FFF2-40B4-BE49-F238E27FC236}">
                <a16:creationId xmlns:a16="http://schemas.microsoft.com/office/drawing/2014/main" id="{EEACAF28-BC77-6906-DB12-112492F69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8" y="1790700"/>
            <a:ext cx="16800119" cy="6186004"/>
          </a:xfrm>
          <a:prstGeom prst="rect">
            <a:avLst/>
          </a:prstGeom>
        </p:spPr>
      </p:pic>
      <p:grpSp>
        <p:nvGrpSpPr>
          <p:cNvPr id="27" name="Group 18">
            <a:extLst>
              <a:ext uri="{FF2B5EF4-FFF2-40B4-BE49-F238E27FC236}">
                <a16:creationId xmlns:a16="http://schemas.microsoft.com/office/drawing/2014/main" id="{E70A4DC1-9DAC-78E3-5213-FAFF4A66C52C}"/>
              </a:ext>
            </a:extLst>
          </p:cNvPr>
          <p:cNvGrpSpPr/>
          <p:nvPr/>
        </p:nvGrpSpPr>
        <p:grpSpPr>
          <a:xfrm>
            <a:off x="381000" y="8191500"/>
            <a:ext cx="807124" cy="807124"/>
            <a:chOff x="0" y="0"/>
            <a:chExt cx="812800" cy="812800"/>
          </a:xfrm>
        </p:grpSpPr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EE42161-7FFB-5991-F52D-9EA6ECA1524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01</a:t>
              </a:r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14D3BDFA-AB10-7CC1-1B19-5599D2AC7D35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0" name="TextBox 38">
            <a:extLst>
              <a:ext uri="{FF2B5EF4-FFF2-40B4-BE49-F238E27FC236}">
                <a16:creationId xmlns:a16="http://schemas.microsoft.com/office/drawing/2014/main" id="{0C321109-A4A5-3652-E1D7-B786385507D6}"/>
              </a:ext>
            </a:extLst>
          </p:cNvPr>
          <p:cNvSpPr txBox="1"/>
          <p:nvPr/>
        </p:nvSpPr>
        <p:spPr>
          <a:xfrm>
            <a:off x="1438044" y="8191500"/>
            <a:ext cx="3360311" cy="1129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4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Student </a:t>
            </a:r>
            <a:r>
              <a:rPr kumimoji="0" lang="en-CA" sz="214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submits a question via </a:t>
            </a:r>
            <a:r>
              <a:rPr kumimoji="0" lang="en-CA" sz="2149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Streamlit</a:t>
            </a:r>
            <a:endParaRPr kumimoji="0" lang="en-US" sz="214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ts val="300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4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996EB3CD-4EC0-9717-FB7B-1ABE5DAF04BB}"/>
              </a:ext>
            </a:extLst>
          </p:cNvPr>
          <p:cNvGrpSpPr/>
          <p:nvPr/>
        </p:nvGrpSpPr>
        <p:grpSpPr>
          <a:xfrm>
            <a:off x="6221958" y="8257044"/>
            <a:ext cx="807124" cy="807124"/>
            <a:chOff x="0" y="0"/>
            <a:chExt cx="812800" cy="812800"/>
          </a:xfrm>
        </p:grpSpPr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146686CE-D2C5-822E-7BED-48AA871694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6573E5D5-0DA9-D2E9-07A4-46587A19EFE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TextBox 40">
            <a:extLst>
              <a:ext uri="{FF2B5EF4-FFF2-40B4-BE49-F238E27FC236}">
                <a16:creationId xmlns:a16="http://schemas.microsoft.com/office/drawing/2014/main" id="{939CD112-FF7B-CCAC-C818-660B78C65910}"/>
              </a:ext>
            </a:extLst>
          </p:cNvPr>
          <p:cNvSpPr txBox="1"/>
          <p:nvPr/>
        </p:nvSpPr>
        <p:spPr>
          <a:xfrm>
            <a:off x="7224208" y="8198485"/>
            <a:ext cx="3519992" cy="15170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FastAPI</a:t>
            </a: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validates and forwards to retriever.py</a:t>
            </a:r>
          </a:p>
          <a:p>
            <a:pPr marL="0" marR="0" lvl="0" indent="0" algn="l" defTabSz="914400" rtl="0" eaLnBrk="1" fontAlgn="auto" latinLnBrk="0" hangingPunct="1">
              <a:lnSpc>
                <a:spcPts val="30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ts val="30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" name="Group 24">
            <a:extLst>
              <a:ext uri="{FF2B5EF4-FFF2-40B4-BE49-F238E27FC236}">
                <a16:creationId xmlns:a16="http://schemas.microsoft.com/office/drawing/2014/main" id="{1BFEF766-80E3-E40D-F009-C271095E09BA}"/>
              </a:ext>
            </a:extLst>
          </p:cNvPr>
          <p:cNvGrpSpPr/>
          <p:nvPr/>
        </p:nvGrpSpPr>
        <p:grpSpPr>
          <a:xfrm>
            <a:off x="11537276" y="8174231"/>
            <a:ext cx="807124" cy="844958"/>
            <a:chOff x="0" y="-38100"/>
            <a:chExt cx="812800" cy="850900"/>
          </a:xfrm>
        </p:grpSpPr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27076374-F1C9-AA76-5CC1-B32209AD51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03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26">
              <a:extLst>
                <a:ext uri="{FF2B5EF4-FFF2-40B4-BE49-F238E27FC236}">
                  <a16:creationId xmlns:a16="http://schemas.microsoft.com/office/drawing/2014/main" id="{052AD069-6B4A-FE7E-0608-2DB160CE0F5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TextBox 42">
            <a:extLst>
              <a:ext uri="{FF2B5EF4-FFF2-40B4-BE49-F238E27FC236}">
                <a16:creationId xmlns:a16="http://schemas.microsoft.com/office/drawing/2014/main" id="{DCB837DF-D39D-3DFA-39C8-9E441F886771}"/>
              </a:ext>
            </a:extLst>
          </p:cNvPr>
          <p:cNvSpPr txBox="1"/>
          <p:nvPr/>
        </p:nvSpPr>
        <p:spPr>
          <a:xfrm>
            <a:off x="12512684" y="8163031"/>
            <a:ext cx="3940483" cy="1502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9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Retriever embeds the query (</a:t>
            </a:r>
            <a:r>
              <a:rPr kumimoji="0" lang="en-US" sz="1996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MiniLM</a:t>
            </a:r>
            <a:r>
              <a:rPr kumimoji="0" lang="en-US" sz="199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) and matches via cosine similarity</a:t>
            </a:r>
          </a:p>
          <a:p>
            <a:pPr marL="0" marR="0" lvl="0" indent="0" algn="l" defTabSz="914400" rtl="0" eaLnBrk="1" fontAlgn="auto" latinLnBrk="0" hangingPunct="1">
              <a:lnSpc>
                <a:spcPts val="1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ts val="15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" name="Group 27">
            <a:extLst>
              <a:ext uri="{FF2B5EF4-FFF2-40B4-BE49-F238E27FC236}">
                <a16:creationId xmlns:a16="http://schemas.microsoft.com/office/drawing/2014/main" id="{5E0F52D0-15C3-0242-3B68-2EF39E75D40B}"/>
              </a:ext>
            </a:extLst>
          </p:cNvPr>
          <p:cNvGrpSpPr/>
          <p:nvPr/>
        </p:nvGrpSpPr>
        <p:grpSpPr>
          <a:xfrm>
            <a:off x="4429482" y="9312592"/>
            <a:ext cx="807124" cy="807124"/>
            <a:chOff x="0" y="0"/>
            <a:chExt cx="812800" cy="812800"/>
          </a:xfrm>
        </p:grpSpPr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EF81C727-467B-F3DF-E932-5F764BE382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04</a:t>
              </a:r>
            </a:p>
          </p:txBody>
        </p:sp>
        <p:sp>
          <p:nvSpPr>
            <p:cNvPr id="45" name="TextBox 29">
              <a:extLst>
                <a:ext uri="{FF2B5EF4-FFF2-40B4-BE49-F238E27FC236}">
                  <a16:creationId xmlns:a16="http://schemas.microsoft.com/office/drawing/2014/main" id="{EA00EBCF-CB6E-1D9F-B426-3EED84D5E2E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0620EC9-D5A8-D3F1-F2C4-9BA5CC1B5A96}"/>
              </a:ext>
            </a:extLst>
          </p:cNvPr>
          <p:cNvSpPr txBox="1"/>
          <p:nvPr/>
        </p:nvSpPr>
        <p:spPr>
          <a:xfrm>
            <a:off x="5371037" y="9254033"/>
            <a:ext cx="3772963" cy="744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Intent Classifier predicts the query type</a:t>
            </a: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7" name="Group 30">
            <a:extLst>
              <a:ext uri="{FF2B5EF4-FFF2-40B4-BE49-F238E27FC236}">
                <a16:creationId xmlns:a16="http://schemas.microsoft.com/office/drawing/2014/main" id="{63EC5E23-6D6B-EA46-F84A-87B4559ADEDA}"/>
              </a:ext>
            </a:extLst>
          </p:cNvPr>
          <p:cNvGrpSpPr/>
          <p:nvPr/>
        </p:nvGrpSpPr>
        <p:grpSpPr>
          <a:xfrm>
            <a:off x="10281957" y="9400044"/>
            <a:ext cx="807124" cy="807124"/>
            <a:chOff x="0" y="0"/>
            <a:chExt cx="812800" cy="812800"/>
          </a:xfrm>
        </p:grpSpPr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B81768AB-40FD-10FB-6940-4AD37251850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05</a:t>
              </a:r>
            </a:p>
          </p:txBody>
        </p:sp>
        <p:sp>
          <p:nvSpPr>
            <p:cNvPr id="49" name="TextBox 32">
              <a:extLst>
                <a:ext uri="{FF2B5EF4-FFF2-40B4-BE49-F238E27FC236}">
                  <a16:creationId xmlns:a16="http://schemas.microsoft.com/office/drawing/2014/main" id="{86E4B2F3-3550-868C-BDD0-D7AF8BD78CC2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" name="TextBox 46">
            <a:extLst>
              <a:ext uri="{FF2B5EF4-FFF2-40B4-BE49-F238E27FC236}">
                <a16:creationId xmlns:a16="http://schemas.microsoft.com/office/drawing/2014/main" id="{CD92ACB9-F6BB-2BA3-1468-7C8FE0581456}"/>
              </a:ext>
            </a:extLst>
          </p:cNvPr>
          <p:cNvSpPr txBox="1"/>
          <p:nvPr/>
        </p:nvSpPr>
        <p:spPr>
          <a:xfrm>
            <a:off x="11263875" y="9613805"/>
            <a:ext cx="3940483" cy="359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Final Response Generation</a:t>
            </a:r>
          </a:p>
        </p:txBody>
      </p:sp>
      <p:sp>
        <p:nvSpPr>
          <p:cNvPr id="54" name="Freeform 12">
            <a:extLst>
              <a:ext uri="{FF2B5EF4-FFF2-40B4-BE49-F238E27FC236}">
                <a16:creationId xmlns:a16="http://schemas.microsoft.com/office/drawing/2014/main" id="{7769B669-8FF4-3D69-BAF8-6FBF4B31A6B1}"/>
              </a:ext>
            </a:extLst>
          </p:cNvPr>
          <p:cNvSpPr/>
          <p:nvPr/>
        </p:nvSpPr>
        <p:spPr>
          <a:xfrm>
            <a:off x="15154312" y="-38100"/>
            <a:ext cx="1797586" cy="1883591"/>
          </a:xfrm>
          <a:custGeom>
            <a:avLst/>
            <a:gdLst/>
            <a:ahLst/>
            <a:cxnLst/>
            <a:rect l="l" t="t" r="r" b="b"/>
            <a:pathLst>
              <a:path w="668448" h="668448">
                <a:moveTo>
                  <a:pt x="0" y="0"/>
                </a:moveTo>
                <a:lnTo>
                  <a:pt x="668448" y="0"/>
                </a:lnTo>
                <a:lnTo>
                  <a:pt x="668448" y="668448"/>
                </a:lnTo>
                <a:lnTo>
                  <a:pt x="0" y="668448"/>
                </a:lnTo>
                <a:close/>
              </a:path>
            </a:pathLst>
          </a:custGeom>
          <a:gradFill rotWithShape="1">
            <a:gsLst>
              <a:gs pos="0">
                <a:srgbClr val="FF2CFD">
                  <a:alpha val="100000"/>
                </a:srgbClr>
              </a:gs>
              <a:gs pos="100000">
                <a:srgbClr val="49004D">
                  <a:alpha val="100000"/>
                </a:srgbClr>
              </a:gs>
            </a:gsLst>
            <a:lin ang="2700000"/>
          </a:gra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Freeform 35">
            <a:extLst>
              <a:ext uri="{FF2B5EF4-FFF2-40B4-BE49-F238E27FC236}">
                <a16:creationId xmlns:a16="http://schemas.microsoft.com/office/drawing/2014/main" id="{7E37BF20-9E3A-4E70-0331-F51CFDD9CA66}"/>
              </a:ext>
            </a:extLst>
          </p:cNvPr>
          <p:cNvSpPr/>
          <p:nvPr/>
        </p:nvSpPr>
        <p:spPr>
          <a:xfrm>
            <a:off x="15284517" y="-32253"/>
            <a:ext cx="1727951" cy="1945714"/>
          </a:xfrm>
          <a:custGeom>
            <a:avLst/>
            <a:gdLst/>
            <a:ahLst/>
            <a:cxnLst/>
            <a:rect l="l" t="t" r="r" b="b"/>
            <a:pathLst>
              <a:path w="1893654" h="2342724">
                <a:moveTo>
                  <a:pt x="0" y="0"/>
                </a:moveTo>
                <a:lnTo>
                  <a:pt x="1893654" y="0"/>
                </a:lnTo>
                <a:lnTo>
                  <a:pt x="1893654" y="2342724"/>
                </a:lnTo>
                <a:lnTo>
                  <a:pt x="0" y="234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92DBB-B36D-579C-B2C7-DE09FFCCB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36E57E-6538-9D46-5DBD-619D00D3CDFF}"/>
              </a:ext>
            </a:extLst>
          </p:cNvPr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C2A7CBB-6E5D-548A-2E5F-3386E2A9CA71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E04480A-0672-791A-14BE-7A19B5D81EA6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7578EEF-FDFF-7A17-4397-AB5D571B6D09}"/>
              </a:ext>
            </a:extLst>
          </p:cNvPr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53ABAED-DCFD-8D12-C778-CF3B9F32B930}"/>
                </a:ext>
              </a:extLst>
            </p:cNvPr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A435240-6F70-9C4F-494E-810DF4460271}"/>
                </a:ext>
              </a:extLst>
            </p:cNvPr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29C2CB9B-9E15-153C-59BA-1DAD527C0881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D5AF222-D9FB-6A67-E971-8A926708E24A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28F4EEF-2679-76A9-D171-64FEE6054065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436CBB88-CB4D-6BD0-0535-B55E6B7B8405}"/>
              </a:ext>
            </a:extLst>
          </p:cNvPr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A56CD6D-F67B-69D6-A90C-3241A00C4227}"/>
              </a:ext>
            </a:extLst>
          </p:cNvPr>
          <p:cNvGrpSpPr/>
          <p:nvPr/>
        </p:nvGrpSpPr>
        <p:grpSpPr>
          <a:xfrm>
            <a:off x="4292359" y="2954371"/>
            <a:ext cx="1797586" cy="47625"/>
            <a:chOff x="0" y="0"/>
            <a:chExt cx="473438" cy="1254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5B1F1F06-414C-DA3E-F532-CC756835D91C}"/>
                </a:ext>
              </a:extLst>
            </p:cNvPr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6876FDE-EC9B-DB6E-3DD1-25B2175CC041}"/>
                </a:ext>
              </a:extLst>
            </p:cNvPr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D603EAEE-46AD-DAAB-39E5-C8163F7B2806}"/>
              </a:ext>
            </a:extLst>
          </p:cNvPr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6DECC2B3-B82A-43B7-9485-A7D285B4E8AC}"/>
              </a:ext>
            </a:extLst>
          </p:cNvPr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8D5844B-AF07-56D7-A2A4-36C1D3EE0C30}"/>
              </a:ext>
            </a:extLst>
          </p:cNvPr>
          <p:cNvSpPr txBox="1"/>
          <p:nvPr/>
        </p:nvSpPr>
        <p:spPr>
          <a:xfrm>
            <a:off x="1524000" y="32657"/>
            <a:ext cx="1621821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5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tanakarn Condensed"/>
                <a:ea typeface="Pattanakarn Condensed"/>
                <a:cs typeface="Pattanakarn Condensed"/>
                <a:sym typeface="Pattanakarn Condensed"/>
              </a:rPr>
              <a:t>ARCHITECTURE IN DETAIL</a:t>
            </a:r>
          </a:p>
        </p:txBody>
      </p:sp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1DB6AA-5BEB-0F4B-A3A2-0F70B297FA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8"/>
          <a:stretch>
            <a:fillRect/>
          </a:stretch>
        </p:blipFill>
        <p:spPr>
          <a:xfrm>
            <a:off x="1050671" y="1181651"/>
            <a:ext cx="16452014" cy="86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36570" y="0"/>
            <a:ext cx="3145696" cy="10287000"/>
            <a:chOff x="0" y="0"/>
            <a:chExt cx="1044629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44629" cy="2709333"/>
            </a:xfrm>
            <a:custGeom>
              <a:avLst/>
              <a:gdLst/>
              <a:ahLst/>
              <a:cxnLst/>
              <a:rect l="l" t="t" r="r" b="b"/>
              <a:pathLst>
                <a:path w="1044629" h="2709333">
                  <a:moveTo>
                    <a:pt x="0" y="0"/>
                  </a:moveTo>
                  <a:lnTo>
                    <a:pt x="1044629" y="0"/>
                  </a:lnTo>
                  <a:lnTo>
                    <a:pt x="104462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4462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292359" y="2954371"/>
            <a:ext cx="1797586" cy="47625"/>
            <a:chOff x="0" y="0"/>
            <a:chExt cx="473438" cy="125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C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43200" y="4035067"/>
            <a:ext cx="14089646" cy="2784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2363" lvl="1" indent="-341182" algn="l">
              <a:lnSpc>
                <a:spcPts val="4424"/>
              </a:lnSpc>
              <a:buFont typeface="Arial"/>
              <a:buChar char="•"/>
            </a:pPr>
            <a:r>
              <a:rPr lang="en-US" sz="316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Student Success site (scraped resources)</a:t>
            </a:r>
          </a:p>
          <a:p>
            <a:pPr marL="341181" lvl="1" algn="l">
              <a:lnSpc>
                <a:spcPts val="4424"/>
              </a:lnSpc>
            </a:pPr>
            <a:r>
              <a:rPr lang="en-US" sz="3160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 Selenium</a:t>
            </a:r>
          </a:p>
          <a:p>
            <a:pPr marL="682363" lvl="1" indent="-341182" algn="l">
              <a:lnSpc>
                <a:spcPts val="4424"/>
              </a:lnSpc>
              <a:buFont typeface="Arial"/>
              <a:buChar char="•"/>
            </a:pPr>
            <a:r>
              <a:rPr lang="en-US" sz="316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Official PDFs (</a:t>
            </a:r>
            <a:r>
              <a:rPr lang="en-US" sz="316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faq</a:t>
            </a:r>
            <a:r>
              <a:rPr lang="en-US" sz="316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policies, fees, procedures)</a:t>
            </a:r>
          </a:p>
          <a:p>
            <a:pPr marL="341181" lvl="1" algn="l">
              <a:lnSpc>
                <a:spcPts val="4424"/>
              </a:lnSpc>
            </a:pPr>
            <a:r>
              <a:rPr lang="en-US" sz="3160" i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 </a:t>
            </a:r>
            <a:r>
              <a:rPr lang="en-US" sz="3200" i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pdfplumber</a:t>
            </a:r>
            <a:endParaRPr lang="en-US" sz="3200" i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82363" lvl="1" indent="-341182" algn="l">
              <a:lnSpc>
                <a:spcPts val="4424"/>
              </a:lnSpc>
              <a:buFont typeface="Arial"/>
              <a:buChar char="•"/>
            </a:pPr>
            <a:r>
              <a:rPr lang="en-US" sz="316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Processed into clean CSVs with page/section metadata where available</a:t>
            </a:r>
          </a:p>
        </p:txBody>
      </p:sp>
      <p:sp>
        <p:nvSpPr>
          <p:cNvPr id="19" name="Freeform 19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0" name="Freeform 20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1" name="Freeform 21"/>
          <p:cNvSpPr/>
          <p:nvPr/>
        </p:nvSpPr>
        <p:spPr>
          <a:xfrm>
            <a:off x="13792200" y="7574425"/>
            <a:ext cx="2184159" cy="2178655"/>
          </a:xfrm>
          <a:custGeom>
            <a:avLst/>
            <a:gdLst/>
            <a:ahLst/>
            <a:cxnLst/>
            <a:rect l="l" t="t" r="r" b="b"/>
            <a:pathLst>
              <a:path w="4084874" h="4114800">
                <a:moveTo>
                  <a:pt x="0" y="0"/>
                </a:moveTo>
                <a:lnTo>
                  <a:pt x="4084875" y="0"/>
                </a:lnTo>
                <a:lnTo>
                  <a:pt x="4084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2" name="Freeform 22"/>
          <p:cNvSpPr/>
          <p:nvPr/>
        </p:nvSpPr>
        <p:spPr>
          <a:xfrm>
            <a:off x="420904" y="7364912"/>
            <a:ext cx="2056274" cy="2395788"/>
          </a:xfrm>
          <a:custGeom>
            <a:avLst/>
            <a:gdLst/>
            <a:ahLst/>
            <a:cxnLst/>
            <a:rect l="l" t="t" r="r" b="b"/>
            <a:pathLst>
              <a:path w="2649552" h="3342325">
                <a:moveTo>
                  <a:pt x="0" y="0"/>
                </a:moveTo>
                <a:lnTo>
                  <a:pt x="2649552" y="0"/>
                </a:lnTo>
                <a:lnTo>
                  <a:pt x="2649552" y="3342325"/>
                </a:lnTo>
                <a:lnTo>
                  <a:pt x="0" y="3342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CA"/>
          </a:p>
        </p:txBody>
      </p:sp>
      <p:sp>
        <p:nvSpPr>
          <p:cNvPr id="23" name="TextBox 23"/>
          <p:cNvSpPr txBox="1"/>
          <p:nvPr/>
        </p:nvSpPr>
        <p:spPr>
          <a:xfrm>
            <a:off x="4257946" y="1711652"/>
            <a:ext cx="6686629" cy="93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4"/>
              </a:lnSpc>
            </a:pPr>
            <a:r>
              <a:rPr lang="en-US" sz="5700" dirty="0">
                <a:solidFill>
                  <a:srgbClr val="FFFFFF"/>
                </a:solidFill>
                <a:latin typeface="Pattanakarn Condensed"/>
                <a:ea typeface="Pattanakarn Condensed"/>
                <a:cs typeface="Pattanakarn Condensed"/>
                <a:sym typeface="Pattanakarn Condensed"/>
              </a:rPr>
              <a:t>DATA SOURCES</a:t>
            </a:r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253822-DBC3-E9FB-2D9B-C1C60FABAC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51" t="10708" r="17459" b="62578"/>
          <a:stretch>
            <a:fillRect/>
          </a:stretch>
        </p:blipFill>
        <p:spPr>
          <a:xfrm>
            <a:off x="13540405" y="316692"/>
            <a:ext cx="4489522" cy="3722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AF9900-7380-77DE-389F-AC938240CC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2579" y="8420100"/>
            <a:ext cx="7300230" cy="1205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E400AE1-5F39-95FB-FFF9-B49F80CFE9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646" y="2695070"/>
            <a:ext cx="10871866" cy="81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19453" y="8166761"/>
            <a:ext cx="8499849" cy="1091539"/>
            <a:chOff x="0" y="0"/>
            <a:chExt cx="2238643" cy="2874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38643" cy="287484"/>
            </a:xfrm>
            <a:custGeom>
              <a:avLst/>
              <a:gdLst/>
              <a:ahLst/>
              <a:cxnLst/>
              <a:rect l="l" t="t" r="r" b="b"/>
              <a:pathLst>
                <a:path w="2238643" h="287484">
                  <a:moveTo>
                    <a:pt x="0" y="0"/>
                  </a:moveTo>
                  <a:lnTo>
                    <a:pt x="2238643" y="0"/>
                  </a:lnTo>
                  <a:lnTo>
                    <a:pt x="2238643" y="287484"/>
                  </a:lnTo>
                  <a:lnTo>
                    <a:pt x="0" y="287484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238643" cy="325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56381" y="5775825"/>
            <a:ext cx="1797586" cy="47625"/>
            <a:chOff x="0" y="0"/>
            <a:chExt cx="473438" cy="125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sp>
        <p:nvSpPr>
          <p:cNvPr id="20" name="Freeform 20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079000" y="869976"/>
            <a:ext cx="6342618" cy="2842277"/>
          </a:xfrm>
          <a:custGeom>
            <a:avLst/>
            <a:gdLst/>
            <a:ahLst/>
            <a:cxnLst/>
            <a:rect l="l" t="t" r="r" b="b"/>
            <a:pathLst>
              <a:path w="6342618" h="2842277">
                <a:moveTo>
                  <a:pt x="0" y="0"/>
                </a:moveTo>
                <a:lnTo>
                  <a:pt x="6342618" y="0"/>
                </a:lnTo>
                <a:lnTo>
                  <a:pt x="6342618" y="2842277"/>
                </a:lnTo>
                <a:lnTo>
                  <a:pt x="0" y="2842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035" t="-3268" r="-23071" b="-4283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79000" y="3645578"/>
            <a:ext cx="6057412" cy="1882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9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tanakarn Condensed"/>
                <a:ea typeface="Pattanakarn Condensed"/>
                <a:cs typeface="Pattanakarn Condensed"/>
                <a:sym typeface="Pattanakarn Condensed"/>
              </a:rPr>
              <a:t>FRONTEND — STREAMLIT UI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9000" y="6025238"/>
            <a:ext cx="6812174" cy="273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009" marR="0" lvl="1" indent="-284005" algn="l" defTabSz="914400" rtl="0" eaLnBrk="1" fontAlgn="auto" latinLnBrk="0" hangingPunct="1">
              <a:lnSpc>
                <a:spcPts val="36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Simple form for asking questions (basic validation)</a:t>
            </a:r>
          </a:p>
          <a:p>
            <a:pPr marL="568009" marR="0" lvl="1" indent="-284005" algn="l" defTabSz="914400" rtl="0" eaLnBrk="1" fontAlgn="auto" latinLnBrk="0" hangingPunct="1">
              <a:lnSpc>
                <a:spcPts val="36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Shows the best answer in plain text  and Clickable links to official pages (when available)</a:t>
            </a:r>
          </a:p>
          <a:p>
            <a:pPr marL="568009" marR="0" lvl="1" indent="-284005" algn="l" defTabSz="914400" rtl="0" eaLnBrk="1" fontAlgn="auto" latinLnBrk="0" hangingPunct="1">
              <a:lnSpc>
                <a:spcPts val="368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3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UI → API via HTTPS JSON</a:t>
            </a:r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340202-E88F-54F6-A61D-4C8E04A90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5" r="60212" b="9923"/>
          <a:stretch>
            <a:fillRect/>
          </a:stretch>
        </p:blipFill>
        <p:spPr>
          <a:xfrm>
            <a:off x="9370841" y="472113"/>
            <a:ext cx="7012159" cy="75097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1852288"/>
            <a:ext cx="1066045" cy="6582423"/>
            <a:chOff x="0" y="0"/>
            <a:chExt cx="280769" cy="17336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80769" cy="1733642"/>
            </a:xfrm>
            <a:custGeom>
              <a:avLst/>
              <a:gdLst/>
              <a:ahLst/>
              <a:cxnLst/>
              <a:rect l="l" t="t" r="r" b="b"/>
              <a:pathLst>
                <a:path w="280769" h="1733642">
                  <a:moveTo>
                    <a:pt x="0" y="0"/>
                  </a:moveTo>
                  <a:lnTo>
                    <a:pt x="280769" y="0"/>
                  </a:lnTo>
                  <a:lnTo>
                    <a:pt x="280769" y="1733642"/>
                  </a:lnTo>
                  <a:lnTo>
                    <a:pt x="0" y="1733642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80769" cy="1771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884876" y="2359928"/>
            <a:ext cx="1797586" cy="47625"/>
            <a:chOff x="0" y="0"/>
            <a:chExt cx="473438" cy="125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3438" cy="12543"/>
            </a:xfrm>
            <a:custGeom>
              <a:avLst/>
              <a:gdLst/>
              <a:ahLst/>
              <a:cxnLst/>
              <a:rect l="l" t="t" r="r" b="b"/>
              <a:pathLst>
                <a:path w="473438" h="12543">
                  <a:moveTo>
                    <a:pt x="0" y="0"/>
                  </a:moveTo>
                  <a:lnTo>
                    <a:pt x="473438" y="0"/>
                  </a:lnTo>
                  <a:lnTo>
                    <a:pt x="473438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73438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59437" y="7097576"/>
            <a:ext cx="15576418" cy="2581101"/>
            <a:chOff x="0" y="0"/>
            <a:chExt cx="6364734" cy="25992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64734" cy="2599250"/>
            </a:xfrm>
            <a:custGeom>
              <a:avLst/>
              <a:gdLst/>
              <a:ahLst/>
              <a:cxnLst/>
              <a:rect l="l" t="t" r="r" b="b"/>
              <a:pathLst>
                <a:path w="6364734" h="2599250">
                  <a:moveTo>
                    <a:pt x="0" y="0"/>
                  </a:moveTo>
                  <a:lnTo>
                    <a:pt x="6364734" y="0"/>
                  </a:lnTo>
                  <a:lnTo>
                    <a:pt x="6364734" y="2599250"/>
                  </a:lnTo>
                  <a:lnTo>
                    <a:pt x="0" y="2599250"/>
                  </a:lnTo>
                  <a:close/>
                </a:path>
              </a:pathLst>
            </a:custGeom>
            <a:gradFill rotWithShape="1">
              <a:gsLst>
                <a:gs pos="0">
                  <a:srgbClr val="FF2CFD">
                    <a:alpha val="100000"/>
                  </a:srgbClr>
                </a:gs>
                <a:gs pos="100000">
                  <a:srgbClr val="49004D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364734" cy="263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492295" y="9568113"/>
            <a:ext cx="54746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25" name="Freeform 25"/>
          <p:cNvSpPr/>
          <p:nvPr/>
        </p:nvSpPr>
        <p:spPr>
          <a:xfrm>
            <a:off x="16387439" y="8762537"/>
            <a:ext cx="1104855" cy="1182238"/>
          </a:xfrm>
          <a:custGeom>
            <a:avLst/>
            <a:gdLst/>
            <a:ahLst/>
            <a:cxnLst/>
            <a:rect l="l" t="t" r="r" b="b"/>
            <a:pathLst>
              <a:path w="1104855" h="1182238">
                <a:moveTo>
                  <a:pt x="0" y="0"/>
                </a:moveTo>
                <a:lnTo>
                  <a:pt x="1104856" y="0"/>
                </a:lnTo>
                <a:lnTo>
                  <a:pt x="1104856" y="1182239"/>
                </a:lnTo>
                <a:lnTo>
                  <a:pt x="0" y="1182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0" y="26290"/>
            <a:ext cx="1270886" cy="1280197"/>
          </a:xfrm>
          <a:custGeom>
            <a:avLst/>
            <a:gdLst/>
            <a:ahLst/>
            <a:cxnLst/>
            <a:rect l="l" t="t" r="r" b="b"/>
            <a:pathLst>
              <a:path w="1270886" h="1280197">
                <a:moveTo>
                  <a:pt x="0" y="0"/>
                </a:moveTo>
                <a:lnTo>
                  <a:pt x="1270886" y="0"/>
                </a:lnTo>
                <a:lnTo>
                  <a:pt x="1270886" y="1280197"/>
                </a:lnTo>
                <a:lnTo>
                  <a:pt x="0" y="1280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70885" y="424558"/>
            <a:ext cx="15792601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5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tanakarn Condensed"/>
                <a:ea typeface="Pattanakarn Condensed"/>
                <a:cs typeface="Pattanakarn Condensed"/>
                <a:sym typeface="Pattanakarn Condensed"/>
              </a:rPr>
              <a:t>API LAYER </a:t>
            </a:r>
          </a:p>
          <a:p>
            <a:pPr marL="0" marR="0" lvl="0" indent="0" algn="ctr" defTabSz="914400" rtl="0" eaLnBrk="1" fontAlgn="auto" latinLnBrk="0" hangingPunct="1">
              <a:lnSpc>
                <a:spcPts val="75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attanakarn Condensed"/>
                <a:ea typeface="Pattanakarn Condensed"/>
                <a:cs typeface="Pattanakarn Condensed"/>
                <a:sym typeface="Pattanakarn Condensed"/>
              </a:rPr>
              <a:t>(FASTAPI)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72404" y="7373294"/>
            <a:ext cx="7102606" cy="1452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2495" marR="0" lvl="1" indent="-216247" algn="l" defTabSz="914400" rtl="0" eaLnBrk="1" fontAlgn="auto" latinLnBrk="0" hangingPunct="1">
              <a:lnSpc>
                <a:spcPts val="28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Endpoints: /predict</a:t>
            </a:r>
          </a:p>
          <a:p>
            <a:pPr marL="216248" marR="0" lvl="1" indent="0" algn="l" defTabSz="914400" rtl="0" eaLnBrk="1" fontAlgn="auto" latinLnBrk="0" hangingPunct="1">
              <a:lnSpc>
                <a:spcPts val="28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432495" marR="0" lvl="1" indent="-216247" algn="l" defTabSz="914400" rtl="0" eaLnBrk="1" fontAlgn="auto" latinLnBrk="0" hangingPunct="1">
              <a:lnSpc>
                <a:spcPts val="28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Validates payload (length/type) and rate-limits if needed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34F03577-FECF-7BDD-80D0-2811E66AE8B2}"/>
              </a:ext>
            </a:extLst>
          </p:cNvPr>
          <p:cNvSpPr txBox="1"/>
          <p:nvPr/>
        </p:nvSpPr>
        <p:spPr>
          <a:xfrm>
            <a:off x="9781369" y="7335135"/>
            <a:ext cx="6577995" cy="219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495" marR="0" lvl="1" indent="-216247" algn="l" defTabSz="914400" rtl="0" eaLnBrk="1" fontAlgn="auto" latinLnBrk="0" hangingPunct="1">
              <a:lnSpc>
                <a:spcPts val="28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Calls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retriever.answer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() and returns JSON</a:t>
            </a:r>
          </a:p>
          <a:p>
            <a:pPr marL="216248" marR="0" lvl="1" indent="0" algn="l" defTabSz="914400" rtl="0" eaLnBrk="1" fontAlgn="auto" latinLnBrk="0" hangingPunct="1">
              <a:lnSpc>
                <a:spcPts val="280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432495" marR="0" lvl="1" indent="-216247" algn="l" defTabSz="914400" rtl="0" eaLnBrk="1" fontAlgn="auto" latinLnBrk="0" hangingPunct="1">
              <a:lnSpc>
                <a:spcPts val="28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Keeps API stateless; no session storage</a:t>
            </a:r>
          </a:p>
          <a:p>
            <a:pPr marL="0" marR="0" lvl="0" indent="0" algn="l" defTabSz="914400" rtl="0" eaLnBrk="1" fontAlgn="auto" latinLnBrk="0" hangingPunct="1">
              <a:lnSpc>
                <a:spcPts val="280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A1FD0B-F504-64EE-8841-4B2E8525F5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4" t="46067" r="36448" b="34359"/>
          <a:stretch>
            <a:fillRect/>
          </a:stretch>
        </p:blipFill>
        <p:spPr>
          <a:xfrm>
            <a:off x="3972502" y="2359928"/>
            <a:ext cx="10591800" cy="4433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ddd393a-e98a-4404-841f-c4becdd925a5}" enabled="0" method="" siteId="{4ddd393a-e98a-4404-841f-c4becdd925a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832</Words>
  <Application>Microsoft Office PowerPoint</Application>
  <PresentationFormat>Custom</PresentationFormat>
  <Paragraphs>142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Open Sans</vt:lpstr>
      <vt:lpstr>Arial</vt:lpstr>
      <vt:lpstr>Open Sans Bold</vt:lpstr>
      <vt:lpstr>Aptos</vt:lpstr>
      <vt:lpstr>Pattanakarn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STUDENT</dc:title>
  <cp:lastModifiedBy>Paula Ramirez</cp:lastModifiedBy>
  <cp:revision>2</cp:revision>
  <dcterms:created xsi:type="dcterms:W3CDTF">2006-08-16T00:00:00Z</dcterms:created>
  <dcterms:modified xsi:type="dcterms:W3CDTF">2025-08-13T05:35:56Z</dcterms:modified>
  <dc:identifier>DAGv3JNWqfE</dc:identifier>
</cp:coreProperties>
</file>